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6858000" cx="9144000"/>
  <p:notesSz cx="9144000" cy="6858000"/>
  <p:embeddedFontLst>
    <p:embeddedFont>
      <p:font typeface="Arial Black"/>
      <p:regular r:id="rId19"/>
    </p:embeddedFont>
    <p:embeddedFont>
      <p:font typeface="Merriweather"/>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erriweather-regular.fntdata"/><Relationship Id="rId11" Type="http://schemas.openxmlformats.org/officeDocument/2006/relationships/slide" Target="slides/slide6.xml"/><Relationship Id="rId22" Type="http://schemas.openxmlformats.org/officeDocument/2006/relationships/font" Target="fonts/Merriweather-italic.fntdata"/><Relationship Id="rId10" Type="http://schemas.openxmlformats.org/officeDocument/2006/relationships/slide" Target="slides/slide5.xml"/><Relationship Id="rId21" Type="http://schemas.openxmlformats.org/officeDocument/2006/relationships/font" Target="fonts/Merriweather-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Merriweather-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ArialBlack-regular.fnt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4.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524300" y="514350"/>
            <a:ext cx="6096300"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914400" y="3257550"/>
            <a:ext cx="7315200" cy="30861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p1:notes"/>
          <p:cNvSpPr txBox="1"/>
          <p:nvPr>
            <p:ph idx="1" type="body"/>
          </p:nvPr>
        </p:nvSpPr>
        <p:spPr>
          <a:xfrm>
            <a:off x="914400" y="3257550"/>
            <a:ext cx="73152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4" name="Google Shape;44;p1:notes"/>
          <p:cNvSpPr/>
          <p:nvPr>
            <p:ph idx="2" type="sldImg"/>
          </p:nvPr>
        </p:nvSpPr>
        <p:spPr>
          <a:xfrm>
            <a:off x="2857500" y="514350"/>
            <a:ext cx="3429000"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10:notes"/>
          <p:cNvSpPr/>
          <p:nvPr>
            <p:ph idx="2" type="sldImg"/>
          </p:nvPr>
        </p:nvSpPr>
        <p:spPr>
          <a:xfrm>
            <a:off x="2857500" y="514350"/>
            <a:ext cx="3429000"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 name="Google Shape;113;p10:notes"/>
          <p:cNvSpPr txBox="1"/>
          <p:nvPr>
            <p:ph idx="1" type="body"/>
          </p:nvPr>
        </p:nvSpPr>
        <p:spPr>
          <a:xfrm>
            <a:off x="914400" y="3257550"/>
            <a:ext cx="73152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11:notes"/>
          <p:cNvSpPr txBox="1"/>
          <p:nvPr>
            <p:ph idx="1" type="body"/>
          </p:nvPr>
        </p:nvSpPr>
        <p:spPr>
          <a:xfrm>
            <a:off x="914400" y="3257550"/>
            <a:ext cx="73152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0" name="Google Shape;120;p11:notes"/>
          <p:cNvSpPr/>
          <p:nvPr>
            <p:ph idx="2" type="sldImg"/>
          </p:nvPr>
        </p:nvSpPr>
        <p:spPr>
          <a:xfrm>
            <a:off x="2857500" y="514350"/>
            <a:ext cx="3429000"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12:notes"/>
          <p:cNvSpPr txBox="1"/>
          <p:nvPr>
            <p:ph idx="1" type="body"/>
          </p:nvPr>
        </p:nvSpPr>
        <p:spPr>
          <a:xfrm>
            <a:off x="914400" y="3257550"/>
            <a:ext cx="73152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9" name="Google Shape;129;p12:notes"/>
          <p:cNvSpPr/>
          <p:nvPr>
            <p:ph idx="2" type="sldImg"/>
          </p:nvPr>
        </p:nvSpPr>
        <p:spPr>
          <a:xfrm>
            <a:off x="2857500" y="514350"/>
            <a:ext cx="3429000"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13:notes"/>
          <p:cNvSpPr txBox="1"/>
          <p:nvPr>
            <p:ph idx="1" type="body"/>
          </p:nvPr>
        </p:nvSpPr>
        <p:spPr>
          <a:xfrm>
            <a:off x="914400" y="3257550"/>
            <a:ext cx="73152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5" name="Google Shape;135;p13:notes"/>
          <p:cNvSpPr/>
          <p:nvPr>
            <p:ph idx="2" type="sldImg"/>
          </p:nvPr>
        </p:nvSpPr>
        <p:spPr>
          <a:xfrm>
            <a:off x="1524300" y="514350"/>
            <a:ext cx="6096300"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p2:notes"/>
          <p:cNvSpPr txBox="1"/>
          <p:nvPr>
            <p:ph idx="1" type="body"/>
          </p:nvPr>
        </p:nvSpPr>
        <p:spPr>
          <a:xfrm>
            <a:off x="914400" y="3257550"/>
            <a:ext cx="73152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5" name="Google Shape;55;p2:notes"/>
          <p:cNvSpPr/>
          <p:nvPr>
            <p:ph idx="2" type="sldImg"/>
          </p:nvPr>
        </p:nvSpPr>
        <p:spPr>
          <a:xfrm>
            <a:off x="1524300" y="514350"/>
            <a:ext cx="6096300"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3:notes"/>
          <p:cNvSpPr txBox="1"/>
          <p:nvPr>
            <p:ph idx="1" type="body"/>
          </p:nvPr>
        </p:nvSpPr>
        <p:spPr>
          <a:xfrm>
            <a:off x="914400" y="3257550"/>
            <a:ext cx="73152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1" name="Google Shape;61;p3:notes"/>
          <p:cNvSpPr/>
          <p:nvPr>
            <p:ph idx="2" type="sldImg"/>
          </p:nvPr>
        </p:nvSpPr>
        <p:spPr>
          <a:xfrm>
            <a:off x="2857500" y="514350"/>
            <a:ext cx="3429000"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4:notes"/>
          <p:cNvSpPr txBox="1"/>
          <p:nvPr>
            <p:ph idx="1" type="body"/>
          </p:nvPr>
        </p:nvSpPr>
        <p:spPr>
          <a:xfrm>
            <a:off x="914400" y="3257550"/>
            <a:ext cx="73152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0" name="Google Shape;70;p4:notes"/>
          <p:cNvSpPr/>
          <p:nvPr>
            <p:ph idx="2" type="sldImg"/>
          </p:nvPr>
        </p:nvSpPr>
        <p:spPr>
          <a:xfrm>
            <a:off x="2857500" y="514350"/>
            <a:ext cx="3429000"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5:notes"/>
          <p:cNvSpPr txBox="1"/>
          <p:nvPr>
            <p:ph idx="1" type="body"/>
          </p:nvPr>
        </p:nvSpPr>
        <p:spPr>
          <a:xfrm>
            <a:off x="914400" y="3257550"/>
            <a:ext cx="73152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6" name="Google Shape;76;p5:notes"/>
          <p:cNvSpPr/>
          <p:nvPr>
            <p:ph idx="2" type="sldImg"/>
          </p:nvPr>
        </p:nvSpPr>
        <p:spPr>
          <a:xfrm>
            <a:off x="2857500" y="514350"/>
            <a:ext cx="3429000"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6:notes"/>
          <p:cNvSpPr txBox="1"/>
          <p:nvPr>
            <p:ph idx="1" type="body"/>
          </p:nvPr>
        </p:nvSpPr>
        <p:spPr>
          <a:xfrm>
            <a:off x="914400" y="3257550"/>
            <a:ext cx="73152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6" name="Google Shape;86;p6:notes"/>
          <p:cNvSpPr/>
          <p:nvPr>
            <p:ph idx="2" type="sldImg"/>
          </p:nvPr>
        </p:nvSpPr>
        <p:spPr>
          <a:xfrm>
            <a:off x="2857500" y="514350"/>
            <a:ext cx="3429000"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7:notes"/>
          <p:cNvSpPr txBox="1"/>
          <p:nvPr>
            <p:ph idx="1" type="body"/>
          </p:nvPr>
        </p:nvSpPr>
        <p:spPr>
          <a:xfrm>
            <a:off x="914400" y="3257550"/>
            <a:ext cx="73152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2" name="Google Shape;92;p7:notes"/>
          <p:cNvSpPr/>
          <p:nvPr>
            <p:ph idx="2" type="sldImg"/>
          </p:nvPr>
        </p:nvSpPr>
        <p:spPr>
          <a:xfrm>
            <a:off x="2857500" y="514350"/>
            <a:ext cx="3429000"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8:notes"/>
          <p:cNvSpPr/>
          <p:nvPr>
            <p:ph idx="2" type="sldImg"/>
          </p:nvPr>
        </p:nvSpPr>
        <p:spPr>
          <a:xfrm>
            <a:off x="2857500" y="514350"/>
            <a:ext cx="3429000"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 name="Google Shape;99;p8:notes"/>
          <p:cNvSpPr txBox="1"/>
          <p:nvPr>
            <p:ph idx="1" type="body"/>
          </p:nvPr>
        </p:nvSpPr>
        <p:spPr>
          <a:xfrm>
            <a:off x="914400" y="3257550"/>
            <a:ext cx="73152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9:notes"/>
          <p:cNvSpPr txBox="1"/>
          <p:nvPr>
            <p:ph idx="1" type="body"/>
          </p:nvPr>
        </p:nvSpPr>
        <p:spPr>
          <a:xfrm>
            <a:off x="914400" y="3257550"/>
            <a:ext cx="7315200" cy="308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5" name="Google Shape;105;p9:notes"/>
          <p:cNvSpPr/>
          <p:nvPr>
            <p:ph idx="2" type="sldImg"/>
          </p:nvPr>
        </p:nvSpPr>
        <p:spPr>
          <a:xfrm>
            <a:off x="2857500" y="514350"/>
            <a:ext cx="3429000"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 name="Shape 20"/>
        <p:cNvGrpSpPr/>
        <p:nvPr/>
      </p:nvGrpSpPr>
      <p:grpSpPr>
        <a:xfrm>
          <a:off x="0" y="0"/>
          <a:ext cx="0" cy="0"/>
          <a:chOff x="0" y="0"/>
          <a:chExt cx="0" cy="0"/>
        </a:xfrm>
      </p:grpSpPr>
      <p:sp>
        <p:nvSpPr>
          <p:cNvPr id="21" name="Google Shape;21;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4" name="Shape 24"/>
        <p:cNvGrpSpPr/>
        <p:nvPr/>
      </p:nvGrpSpPr>
      <p:grpSpPr>
        <a:xfrm>
          <a:off x="0" y="0"/>
          <a:ext cx="0" cy="0"/>
          <a:chOff x="0" y="0"/>
          <a:chExt cx="0" cy="0"/>
        </a:xfrm>
      </p:grpSpPr>
      <p:sp>
        <p:nvSpPr>
          <p:cNvPr id="25" name="Google Shape;25;p3"/>
          <p:cNvSpPr txBox="1"/>
          <p:nvPr>
            <p:ph type="ctrTitle"/>
          </p:nvPr>
        </p:nvSpPr>
        <p:spPr>
          <a:xfrm>
            <a:off x="0" y="1"/>
            <a:ext cx="5486400" cy="914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b="1" sz="3200">
                <a:latin typeface="Times New Roman"/>
                <a:ea typeface="Times New Roman"/>
                <a:cs typeface="Times New Roman"/>
                <a:sym typeface="Times New Roman"/>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6" name="Google Shape;26;p3"/>
          <p:cNvSpPr txBox="1"/>
          <p:nvPr>
            <p:ph idx="1" type="subTitle"/>
          </p:nvPr>
        </p:nvSpPr>
        <p:spPr>
          <a:xfrm>
            <a:off x="533400" y="1371600"/>
            <a:ext cx="8153399" cy="4724399"/>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rgbClr val="888888"/>
              </a:buClr>
              <a:buSzPts val="3200"/>
              <a:buNone/>
              <a:defRPr>
                <a:solidFill>
                  <a:srgbClr val="888888"/>
                </a:solidFill>
              </a:defRPr>
            </a:lvl1pPr>
            <a:lvl2pPr lvl="1" algn="ctr">
              <a:lnSpc>
                <a:spcPct val="100000"/>
              </a:lnSpc>
              <a:spcBef>
                <a:spcPts val="0"/>
              </a:spcBef>
              <a:spcAft>
                <a:spcPts val="0"/>
              </a:spcAft>
              <a:buClr>
                <a:srgbClr val="888888"/>
              </a:buClr>
              <a:buSzPts val="2800"/>
              <a:buNone/>
              <a:defRPr>
                <a:solidFill>
                  <a:srgbClr val="888888"/>
                </a:solidFill>
              </a:defRPr>
            </a:lvl2pPr>
            <a:lvl3pPr lvl="2" algn="ctr">
              <a:lnSpc>
                <a:spcPct val="100000"/>
              </a:lnSpc>
              <a:spcBef>
                <a:spcPts val="0"/>
              </a:spcBef>
              <a:spcAft>
                <a:spcPts val="0"/>
              </a:spcAft>
              <a:buClr>
                <a:srgbClr val="888888"/>
              </a:buClr>
              <a:buSzPts val="2400"/>
              <a:buNone/>
              <a:defRPr>
                <a:solidFill>
                  <a:srgbClr val="888888"/>
                </a:solidFill>
              </a:defRPr>
            </a:lvl3pPr>
            <a:lvl4pPr lvl="3" algn="ctr">
              <a:lnSpc>
                <a:spcPct val="100000"/>
              </a:lnSpc>
              <a:spcBef>
                <a:spcPts val="0"/>
              </a:spcBef>
              <a:spcAft>
                <a:spcPts val="0"/>
              </a:spcAft>
              <a:buClr>
                <a:srgbClr val="888888"/>
              </a:buClr>
              <a:buSzPts val="2000"/>
              <a:buNone/>
              <a:defRPr>
                <a:solidFill>
                  <a:srgbClr val="888888"/>
                </a:solidFill>
              </a:defRPr>
            </a:lvl4pPr>
            <a:lvl5pPr lvl="4" algn="ctr">
              <a:lnSpc>
                <a:spcPct val="100000"/>
              </a:lnSpc>
              <a:spcBef>
                <a:spcPts val="0"/>
              </a:spcBef>
              <a:spcAft>
                <a:spcPts val="0"/>
              </a:spcAft>
              <a:buClr>
                <a:srgbClr val="888888"/>
              </a:buClr>
              <a:buSzPts val="2000"/>
              <a:buNone/>
              <a:defRPr>
                <a:solidFill>
                  <a:srgbClr val="888888"/>
                </a:solidFill>
              </a:defRPr>
            </a:lvl5pPr>
            <a:lvl6pPr lvl="5" algn="ctr">
              <a:lnSpc>
                <a:spcPct val="100000"/>
              </a:lnSpc>
              <a:spcBef>
                <a:spcPts val="0"/>
              </a:spcBef>
              <a:spcAft>
                <a:spcPts val="0"/>
              </a:spcAft>
              <a:buClr>
                <a:srgbClr val="888888"/>
              </a:buClr>
              <a:buSzPts val="2000"/>
              <a:buNone/>
              <a:defRPr>
                <a:solidFill>
                  <a:srgbClr val="888888"/>
                </a:solidFill>
              </a:defRPr>
            </a:lvl6pPr>
            <a:lvl7pPr lvl="6" algn="ctr">
              <a:lnSpc>
                <a:spcPct val="100000"/>
              </a:lnSpc>
              <a:spcBef>
                <a:spcPts val="0"/>
              </a:spcBef>
              <a:spcAft>
                <a:spcPts val="0"/>
              </a:spcAft>
              <a:buClr>
                <a:srgbClr val="888888"/>
              </a:buClr>
              <a:buSzPts val="2000"/>
              <a:buNone/>
              <a:defRPr>
                <a:solidFill>
                  <a:srgbClr val="888888"/>
                </a:solidFill>
              </a:defRPr>
            </a:lvl7pPr>
            <a:lvl8pPr lvl="7" algn="ctr">
              <a:lnSpc>
                <a:spcPct val="100000"/>
              </a:lnSpc>
              <a:spcBef>
                <a:spcPts val="0"/>
              </a:spcBef>
              <a:spcAft>
                <a:spcPts val="0"/>
              </a:spcAft>
              <a:buClr>
                <a:srgbClr val="888888"/>
              </a:buClr>
              <a:buSzPts val="2000"/>
              <a:buNone/>
              <a:defRPr>
                <a:solidFill>
                  <a:srgbClr val="888888"/>
                </a:solidFill>
              </a:defRPr>
            </a:lvl8pPr>
            <a:lvl9pPr lvl="8" algn="ctr">
              <a:lnSpc>
                <a:spcPct val="100000"/>
              </a:lnSpc>
              <a:spcBef>
                <a:spcPts val="0"/>
              </a:spcBef>
              <a:spcAft>
                <a:spcPts val="0"/>
              </a:spcAft>
              <a:buClr>
                <a:srgbClr val="888888"/>
              </a:buClr>
              <a:buSzPts val="2000"/>
              <a:buNone/>
              <a:defRPr>
                <a:solidFill>
                  <a:srgbClr val="888888"/>
                </a:solidFill>
              </a:defRPr>
            </a:lvl9pPr>
          </a:lstStyle>
          <a:p/>
        </p:txBody>
      </p:sp>
      <p:sp>
        <p:nvSpPr>
          <p:cNvPr id="27" name="Google Shape;27;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0" name="Shape 30"/>
        <p:cNvGrpSpPr/>
        <p:nvPr/>
      </p:nvGrpSpPr>
      <p:grpSpPr>
        <a:xfrm>
          <a:off x="0" y="0"/>
          <a:ext cx="0" cy="0"/>
          <a:chOff x="0" y="0"/>
          <a:chExt cx="0" cy="0"/>
        </a:xfrm>
      </p:grpSpPr>
      <p:pic>
        <p:nvPicPr>
          <p:cNvPr descr="LOGO.gif" id="31" name="Google Shape;31;p4"/>
          <p:cNvPicPr preferRelativeResize="0"/>
          <p:nvPr/>
        </p:nvPicPr>
        <p:blipFill rotWithShape="1">
          <a:blip r:embed="rId2">
            <a:alphaModFix/>
          </a:blip>
          <a:srcRect b="10710" l="0" r="0" t="0"/>
          <a:stretch/>
        </p:blipFill>
        <p:spPr>
          <a:xfrm>
            <a:off x="6553200" y="228600"/>
            <a:ext cx="2057400" cy="635000"/>
          </a:xfrm>
          <a:prstGeom prst="rect">
            <a:avLst/>
          </a:prstGeom>
          <a:noFill/>
          <a:ln>
            <a:noFill/>
          </a:ln>
        </p:spPr>
      </p:pic>
      <p:grpSp>
        <p:nvGrpSpPr>
          <p:cNvPr id="32" name="Google Shape;32;p4"/>
          <p:cNvGrpSpPr/>
          <p:nvPr/>
        </p:nvGrpSpPr>
        <p:grpSpPr>
          <a:xfrm>
            <a:off x="6146800" y="0"/>
            <a:ext cx="2997200" cy="876300"/>
            <a:chOff x="6096000" y="3924300"/>
            <a:chExt cx="2997200" cy="876300"/>
          </a:xfrm>
        </p:grpSpPr>
        <p:sp>
          <p:nvSpPr>
            <p:cNvPr id="33" name="Google Shape;33;p4"/>
            <p:cNvSpPr/>
            <p:nvPr/>
          </p:nvSpPr>
          <p:spPr>
            <a:xfrm>
              <a:off x="6096000" y="3924300"/>
              <a:ext cx="2997200" cy="838200"/>
            </a:xfrm>
            <a:prstGeom prst="rect">
              <a:avLst/>
            </a:prstGeom>
            <a:solidFill>
              <a:srgbClr val="FF330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descr="LOGO.gif" id="34" name="Google Shape;34;p4"/>
            <p:cNvPicPr preferRelativeResize="0"/>
            <p:nvPr/>
          </p:nvPicPr>
          <p:blipFill rotWithShape="1">
            <a:blip r:embed="rId2">
              <a:alphaModFix/>
            </a:blip>
            <a:srcRect b="10710" l="0" r="0" t="0"/>
            <a:stretch/>
          </p:blipFill>
          <p:spPr>
            <a:xfrm>
              <a:off x="6502400" y="4152900"/>
              <a:ext cx="2057400" cy="635000"/>
            </a:xfrm>
            <a:prstGeom prst="rect">
              <a:avLst/>
            </a:prstGeom>
            <a:noFill/>
            <a:ln>
              <a:noFill/>
            </a:ln>
          </p:spPr>
        </p:pic>
        <p:sp>
          <p:nvSpPr>
            <p:cNvPr id="35" name="Google Shape;35;p4"/>
            <p:cNvSpPr/>
            <p:nvPr/>
          </p:nvSpPr>
          <p:spPr>
            <a:xfrm>
              <a:off x="6477000" y="4114800"/>
              <a:ext cx="2076450" cy="6858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pic>
        <p:nvPicPr>
          <p:cNvPr descr="logo.jpg" id="36" name="Google Shape;36;p4"/>
          <p:cNvPicPr preferRelativeResize="0"/>
          <p:nvPr/>
        </p:nvPicPr>
        <p:blipFill rotWithShape="1">
          <a:blip r:embed="rId3">
            <a:alphaModFix/>
          </a:blip>
          <a:srcRect b="0" l="0" r="0" t="0"/>
          <a:stretch/>
        </p:blipFill>
        <p:spPr>
          <a:xfrm>
            <a:off x="6553200" y="228600"/>
            <a:ext cx="1920875" cy="609600"/>
          </a:xfrm>
          <a:prstGeom prst="rect">
            <a:avLst/>
          </a:prstGeom>
          <a:noFill/>
          <a:ln>
            <a:noFill/>
          </a:ln>
        </p:spPr>
      </p:pic>
      <p:sp>
        <p:nvSpPr>
          <p:cNvPr id="37" name="Google Shape;37;p4"/>
          <p:cNvSpPr txBox="1"/>
          <p:nvPr>
            <p:ph type="title"/>
          </p:nvPr>
        </p:nvSpPr>
        <p:spPr>
          <a:xfrm>
            <a:off x="0" y="0"/>
            <a:ext cx="6477000" cy="8382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sz="3200">
                <a:latin typeface="Times New Roman"/>
                <a:ea typeface="Times New Roman"/>
                <a:cs typeface="Times New Roman"/>
                <a:sym typeface="Times New Roman"/>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8" name="Google Shape;38;p4"/>
          <p:cNvSpPr txBox="1"/>
          <p:nvPr>
            <p:ph idx="1" type="body"/>
          </p:nvPr>
        </p:nvSpPr>
        <p:spPr>
          <a:xfrm>
            <a:off x="457200" y="1371600"/>
            <a:ext cx="8229600" cy="4525963"/>
          </a:xfrm>
          <a:prstGeom prst="rect">
            <a:avLst/>
          </a:prstGeom>
          <a:noFill/>
          <a:ln>
            <a:noFill/>
          </a:ln>
        </p:spPr>
        <p:txBody>
          <a:bodyPr anchorCtr="0" anchor="t" bIns="45700" lIns="91425" spcFirstLastPara="1" rIns="91425" wrap="square" tIns="45700">
            <a:noAutofit/>
          </a:bodyPr>
          <a:lstStyle>
            <a:lvl1pPr indent="-368300" lvl="0" marL="457200" algn="l">
              <a:lnSpc>
                <a:spcPct val="100000"/>
              </a:lnSpc>
              <a:spcBef>
                <a:spcPts val="0"/>
              </a:spcBef>
              <a:spcAft>
                <a:spcPts val="0"/>
              </a:spcAft>
              <a:buClr>
                <a:schemeClr val="dk1"/>
              </a:buClr>
              <a:buSzPts val="2200"/>
              <a:buChar char="•"/>
              <a:defRPr sz="2200">
                <a:latin typeface="Times New Roman"/>
                <a:ea typeface="Times New Roman"/>
                <a:cs typeface="Times New Roman"/>
                <a:sym typeface="Times New Roman"/>
              </a:defRPr>
            </a:lvl1pPr>
            <a:lvl2pPr indent="-368300" lvl="1" marL="914400" algn="l">
              <a:lnSpc>
                <a:spcPct val="100000"/>
              </a:lnSpc>
              <a:spcBef>
                <a:spcPts val="0"/>
              </a:spcBef>
              <a:spcAft>
                <a:spcPts val="0"/>
              </a:spcAft>
              <a:buClr>
                <a:schemeClr val="dk1"/>
              </a:buClr>
              <a:buSzPts val="2200"/>
              <a:buChar char="–"/>
              <a:defRPr sz="2200">
                <a:latin typeface="Times New Roman"/>
                <a:ea typeface="Times New Roman"/>
                <a:cs typeface="Times New Roman"/>
                <a:sym typeface="Times New Roman"/>
              </a:defRPr>
            </a:lvl2pPr>
            <a:lvl3pPr indent="-368300" lvl="2" marL="1371600" algn="l">
              <a:lnSpc>
                <a:spcPct val="100000"/>
              </a:lnSpc>
              <a:spcBef>
                <a:spcPts val="0"/>
              </a:spcBef>
              <a:spcAft>
                <a:spcPts val="0"/>
              </a:spcAft>
              <a:buClr>
                <a:schemeClr val="dk1"/>
              </a:buClr>
              <a:buSzPts val="2200"/>
              <a:buChar char="•"/>
              <a:defRPr sz="2200">
                <a:latin typeface="Times New Roman"/>
                <a:ea typeface="Times New Roman"/>
                <a:cs typeface="Times New Roman"/>
                <a:sym typeface="Times New Roman"/>
              </a:defRPr>
            </a:lvl3pPr>
            <a:lvl4pPr indent="-368300" lvl="3" marL="1828800" algn="l">
              <a:lnSpc>
                <a:spcPct val="100000"/>
              </a:lnSpc>
              <a:spcBef>
                <a:spcPts val="0"/>
              </a:spcBef>
              <a:spcAft>
                <a:spcPts val="0"/>
              </a:spcAft>
              <a:buClr>
                <a:schemeClr val="dk1"/>
              </a:buClr>
              <a:buSzPts val="2200"/>
              <a:buChar char="–"/>
              <a:defRPr sz="2200">
                <a:latin typeface="Times New Roman"/>
                <a:ea typeface="Times New Roman"/>
                <a:cs typeface="Times New Roman"/>
                <a:sym typeface="Times New Roman"/>
              </a:defRPr>
            </a:lvl4pPr>
            <a:lvl5pPr indent="-368300" lvl="4" marL="2286000" algn="l">
              <a:lnSpc>
                <a:spcPct val="100000"/>
              </a:lnSpc>
              <a:spcBef>
                <a:spcPts val="0"/>
              </a:spcBef>
              <a:spcAft>
                <a:spcPts val="0"/>
              </a:spcAft>
              <a:buClr>
                <a:schemeClr val="dk1"/>
              </a:buClr>
              <a:buSzPts val="2200"/>
              <a:buChar char="»"/>
              <a:defRPr sz="2200">
                <a:latin typeface="Times New Roman"/>
                <a:ea typeface="Times New Roman"/>
                <a:cs typeface="Times New Roman"/>
                <a:sym typeface="Times New Roman"/>
              </a:defRPr>
            </a:lvl5pPr>
            <a:lvl6pPr indent="-342900" lvl="5" marL="2743200" algn="l">
              <a:lnSpc>
                <a:spcPct val="100000"/>
              </a:lnSpc>
              <a:spcBef>
                <a:spcPts val="0"/>
              </a:spcBef>
              <a:spcAft>
                <a:spcPts val="0"/>
              </a:spcAft>
              <a:buClr>
                <a:schemeClr val="dk1"/>
              </a:buClr>
              <a:buSzPts val="1800"/>
              <a:buChar char="•"/>
              <a:defRPr/>
            </a:lvl6pPr>
            <a:lvl7pPr indent="-342900" lvl="6" marL="3200400" algn="l">
              <a:lnSpc>
                <a:spcPct val="100000"/>
              </a:lnSpc>
              <a:spcBef>
                <a:spcPts val="0"/>
              </a:spcBef>
              <a:spcAft>
                <a:spcPts val="0"/>
              </a:spcAft>
              <a:buClr>
                <a:schemeClr val="dk1"/>
              </a:buClr>
              <a:buSzPts val="1800"/>
              <a:buChar char="•"/>
              <a:defRPr/>
            </a:lvl7pPr>
            <a:lvl8pPr indent="-342900" lvl="7" marL="3657600" algn="l">
              <a:lnSpc>
                <a:spcPct val="100000"/>
              </a:lnSpc>
              <a:spcBef>
                <a:spcPts val="0"/>
              </a:spcBef>
              <a:spcAft>
                <a:spcPts val="0"/>
              </a:spcAft>
              <a:buClr>
                <a:schemeClr val="dk1"/>
              </a:buClr>
              <a:buSzPts val="1800"/>
              <a:buChar char="•"/>
              <a:defRPr/>
            </a:lvl8pPr>
            <a:lvl9pPr indent="-342900" lvl="8" marL="4114800" algn="l">
              <a:lnSpc>
                <a:spcPct val="100000"/>
              </a:lnSpc>
              <a:spcBef>
                <a:spcPts val="0"/>
              </a:spcBef>
              <a:spcAft>
                <a:spcPts val="0"/>
              </a:spcAft>
              <a:buClr>
                <a:schemeClr val="dk1"/>
              </a:buClr>
              <a:buSzPts val="1800"/>
              <a:buChar char="•"/>
              <a:defRPr/>
            </a:lvl9pPr>
          </a:lstStyle>
          <a:p/>
        </p:txBody>
      </p:sp>
      <p:sp>
        <p:nvSpPr>
          <p:cNvPr id="39" name="Google Shape;39;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4.jp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0" y="0"/>
            <a:ext cx="6477000" cy="8382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3000" u="none" cap="none" strike="noStrike">
                <a:solidFill>
                  <a:schemeClr val="dk1"/>
                </a:solidFill>
                <a:latin typeface="Calibri"/>
                <a:ea typeface="Calibri"/>
                <a:cs typeface="Calibri"/>
                <a:sym typeface="Calibri"/>
              </a:defRPr>
            </a:lvl1pPr>
            <a:lvl2pPr lvl="1" marR="0" rtl="0" algn="ctr">
              <a:lnSpc>
                <a:spcPct val="100000"/>
              </a:lnSpc>
              <a:spcBef>
                <a:spcPts val="0"/>
              </a:spcBef>
              <a:spcAft>
                <a:spcPts val="0"/>
              </a:spcAft>
              <a:buClr>
                <a:srgbClr val="000000"/>
              </a:buClr>
              <a:buSzPts val="1400"/>
              <a:buFont typeface="Arial"/>
              <a:buNone/>
              <a:defRPr b="0" i="0" sz="3000" u="none" cap="none" strike="noStrike">
                <a:solidFill>
                  <a:schemeClr val="dk1"/>
                </a:solidFill>
                <a:latin typeface="Calibri"/>
                <a:ea typeface="Calibri"/>
                <a:cs typeface="Calibri"/>
                <a:sym typeface="Calibri"/>
              </a:defRPr>
            </a:lvl2pPr>
            <a:lvl3pPr lvl="2" marR="0" rtl="0" algn="ctr">
              <a:lnSpc>
                <a:spcPct val="100000"/>
              </a:lnSpc>
              <a:spcBef>
                <a:spcPts val="0"/>
              </a:spcBef>
              <a:spcAft>
                <a:spcPts val="0"/>
              </a:spcAft>
              <a:buClr>
                <a:srgbClr val="000000"/>
              </a:buClr>
              <a:buSzPts val="1400"/>
              <a:buFont typeface="Arial"/>
              <a:buNone/>
              <a:defRPr b="0" i="0" sz="3000" u="none" cap="none" strike="noStrike">
                <a:solidFill>
                  <a:schemeClr val="dk1"/>
                </a:solidFill>
                <a:latin typeface="Calibri"/>
                <a:ea typeface="Calibri"/>
                <a:cs typeface="Calibri"/>
                <a:sym typeface="Calibri"/>
              </a:defRPr>
            </a:lvl3pPr>
            <a:lvl4pPr lvl="3" marR="0" rtl="0" algn="ctr">
              <a:lnSpc>
                <a:spcPct val="100000"/>
              </a:lnSpc>
              <a:spcBef>
                <a:spcPts val="0"/>
              </a:spcBef>
              <a:spcAft>
                <a:spcPts val="0"/>
              </a:spcAft>
              <a:buClr>
                <a:srgbClr val="000000"/>
              </a:buClr>
              <a:buSzPts val="1400"/>
              <a:buFont typeface="Arial"/>
              <a:buNone/>
              <a:defRPr b="0" i="0" sz="3000" u="none" cap="none" strike="noStrike">
                <a:solidFill>
                  <a:schemeClr val="dk1"/>
                </a:solidFill>
                <a:latin typeface="Calibri"/>
                <a:ea typeface="Calibri"/>
                <a:cs typeface="Calibri"/>
                <a:sym typeface="Calibri"/>
              </a:defRPr>
            </a:lvl4pPr>
            <a:lvl5pPr lvl="4" marR="0" rtl="0" algn="ctr">
              <a:lnSpc>
                <a:spcPct val="100000"/>
              </a:lnSpc>
              <a:spcBef>
                <a:spcPts val="0"/>
              </a:spcBef>
              <a:spcAft>
                <a:spcPts val="0"/>
              </a:spcAft>
              <a:buClr>
                <a:srgbClr val="000000"/>
              </a:buClr>
              <a:buSzPts val="1400"/>
              <a:buFont typeface="Arial"/>
              <a:buNone/>
              <a:defRPr b="0" i="0" sz="3000" u="none" cap="none" strike="noStrike">
                <a:solidFill>
                  <a:schemeClr val="dk1"/>
                </a:solidFill>
                <a:latin typeface="Calibri"/>
                <a:ea typeface="Calibri"/>
                <a:cs typeface="Calibri"/>
                <a:sym typeface="Calibri"/>
              </a:defRPr>
            </a:lvl5pPr>
            <a:lvl6pPr lvl="5" marR="0" rtl="0" algn="ctr">
              <a:lnSpc>
                <a:spcPct val="100000"/>
              </a:lnSpc>
              <a:spcBef>
                <a:spcPts val="0"/>
              </a:spcBef>
              <a:spcAft>
                <a:spcPts val="0"/>
              </a:spcAft>
              <a:buClr>
                <a:srgbClr val="000000"/>
              </a:buClr>
              <a:buSzPts val="1400"/>
              <a:buFont typeface="Arial"/>
              <a:buNone/>
              <a:defRPr b="0" i="0" sz="3000" u="none" cap="none" strike="noStrike">
                <a:solidFill>
                  <a:schemeClr val="dk1"/>
                </a:solidFill>
                <a:latin typeface="Calibri"/>
                <a:ea typeface="Calibri"/>
                <a:cs typeface="Calibri"/>
                <a:sym typeface="Calibri"/>
              </a:defRPr>
            </a:lvl6pPr>
            <a:lvl7pPr lvl="6" marR="0" rtl="0" algn="ctr">
              <a:lnSpc>
                <a:spcPct val="100000"/>
              </a:lnSpc>
              <a:spcBef>
                <a:spcPts val="0"/>
              </a:spcBef>
              <a:spcAft>
                <a:spcPts val="0"/>
              </a:spcAft>
              <a:buClr>
                <a:srgbClr val="000000"/>
              </a:buClr>
              <a:buSzPts val="1400"/>
              <a:buFont typeface="Arial"/>
              <a:buNone/>
              <a:defRPr b="0" i="0" sz="3000" u="none" cap="none" strike="noStrike">
                <a:solidFill>
                  <a:schemeClr val="dk1"/>
                </a:solidFill>
                <a:latin typeface="Calibri"/>
                <a:ea typeface="Calibri"/>
                <a:cs typeface="Calibri"/>
                <a:sym typeface="Calibri"/>
              </a:defRPr>
            </a:lvl7pPr>
            <a:lvl8pPr lvl="7" marR="0" rtl="0" algn="ctr">
              <a:lnSpc>
                <a:spcPct val="100000"/>
              </a:lnSpc>
              <a:spcBef>
                <a:spcPts val="0"/>
              </a:spcBef>
              <a:spcAft>
                <a:spcPts val="0"/>
              </a:spcAft>
              <a:buClr>
                <a:srgbClr val="000000"/>
              </a:buClr>
              <a:buSzPts val="1400"/>
              <a:buFont typeface="Arial"/>
              <a:buNone/>
              <a:defRPr b="0" i="0" sz="3000" u="none" cap="none" strike="noStrike">
                <a:solidFill>
                  <a:schemeClr val="dk1"/>
                </a:solidFill>
                <a:latin typeface="Calibri"/>
                <a:ea typeface="Calibri"/>
                <a:cs typeface="Calibri"/>
                <a:sym typeface="Calibri"/>
              </a:defRPr>
            </a:lvl8pPr>
            <a:lvl9pPr lvl="8" marR="0" rtl="0" algn="ctr">
              <a:lnSpc>
                <a:spcPct val="100000"/>
              </a:lnSpc>
              <a:spcBef>
                <a:spcPts val="0"/>
              </a:spcBef>
              <a:spcAft>
                <a:spcPts val="0"/>
              </a:spcAft>
              <a:buClr>
                <a:srgbClr val="000000"/>
              </a:buClr>
              <a:buSzPts val="1400"/>
              <a:buFont typeface="Arial"/>
              <a:buNone/>
              <a:defRPr b="0" i="0" sz="3000" u="none" cap="none" strike="noStrike">
                <a:solidFill>
                  <a:schemeClr val="dk1"/>
                </a:solidFill>
                <a:latin typeface="Calibri"/>
                <a:ea typeface="Calibri"/>
                <a:cs typeface="Calibri"/>
                <a:sym typeface="Calibri"/>
              </a:defRPr>
            </a:lvl9pPr>
          </a:lstStyle>
          <a:p/>
        </p:txBody>
      </p:sp>
      <p:sp>
        <p:nvSpPr>
          <p:cNvPr id="7" name="Google Shape;7;p1"/>
          <p:cNvSpPr txBox="1"/>
          <p:nvPr>
            <p:ph idx="1" type="body"/>
          </p:nvPr>
        </p:nvSpPr>
        <p:spPr>
          <a:xfrm>
            <a:off x="457200" y="1371600"/>
            <a:ext cx="8229600" cy="4525963"/>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1" i="0" sz="1200" u="none" cap="none" strike="noStrike">
                <a:solidFill>
                  <a:srgbClr val="0070C0"/>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1" i="0" sz="1200" u="none" cap="none" strike="noStrike">
                <a:solidFill>
                  <a:srgbClr val="0070C0"/>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1pPr>
            <a:lvl2pPr indent="0" lvl="1" marL="0" marR="0" rtl="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2pPr>
            <a:lvl3pPr indent="0" lvl="2" marL="0" marR="0" rtl="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3pPr>
            <a:lvl4pPr indent="0" lvl="3" marL="0" marR="0" rtl="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4pPr>
            <a:lvl5pPr indent="0" lvl="4" marL="0" marR="0" rtl="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5pPr>
            <a:lvl6pPr indent="0" lvl="5" marL="0" marR="0" rtl="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6pPr>
            <a:lvl7pPr indent="0" lvl="6" marL="0" marR="0" rtl="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7pPr>
            <a:lvl8pPr indent="0" lvl="7" marL="0" marR="0" rtl="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8pPr>
            <a:lvl9pPr indent="0" lvl="8" marL="0" marR="0" rtl="0" algn="r">
              <a:lnSpc>
                <a:spcPct val="100000"/>
              </a:lnSpc>
              <a:spcBef>
                <a:spcPts val="0"/>
              </a:spcBef>
              <a:spcAft>
                <a:spcPts val="0"/>
              </a:spcAft>
              <a:buClr>
                <a:srgbClr val="000000"/>
              </a:buClr>
              <a:buSzPts val="1200"/>
              <a:buFont typeface="Arial"/>
              <a:buNone/>
              <a:defRPr b="1" i="0" sz="1200" u="none" cap="none" strike="noStrike">
                <a:solidFill>
                  <a:srgbClr val="0070C0"/>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
        <p:nvSpPr>
          <p:cNvPr id="11" name="Google Shape;11;p1"/>
          <p:cNvSpPr/>
          <p:nvPr/>
        </p:nvSpPr>
        <p:spPr>
          <a:xfrm>
            <a:off x="0" y="0"/>
            <a:ext cx="9144000" cy="838200"/>
          </a:xfrm>
          <a:prstGeom prst="rect">
            <a:avLst/>
          </a:prstGeom>
          <a:solidFill>
            <a:srgbClr val="FF330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2" name="Google Shape;12;p1"/>
          <p:cNvSpPr/>
          <p:nvPr/>
        </p:nvSpPr>
        <p:spPr>
          <a:xfrm flipH="1" rot="10800000">
            <a:off x="0" y="6705600"/>
            <a:ext cx="9144000" cy="198116"/>
          </a:xfrm>
          <a:prstGeom prst="rect">
            <a:avLst/>
          </a:prstGeom>
          <a:solidFill>
            <a:srgbClr val="FF000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descr="LOGO.gif" id="13" name="Google Shape;13;p1"/>
          <p:cNvPicPr preferRelativeResize="0"/>
          <p:nvPr/>
        </p:nvPicPr>
        <p:blipFill rotWithShape="1">
          <a:blip r:embed="rId1">
            <a:alphaModFix/>
          </a:blip>
          <a:srcRect b="10710" l="0" r="0" t="0"/>
          <a:stretch/>
        </p:blipFill>
        <p:spPr>
          <a:xfrm>
            <a:off x="6553200" y="228600"/>
            <a:ext cx="2057400" cy="635000"/>
          </a:xfrm>
          <a:prstGeom prst="rect">
            <a:avLst/>
          </a:prstGeom>
          <a:noFill/>
          <a:ln>
            <a:noFill/>
          </a:ln>
        </p:spPr>
      </p:pic>
      <p:pic>
        <p:nvPicPr>
          <p:cNvPr descr="LOGO.gif" id="14" name="Google Shape;14;p1"/>
          <p:cNvPicPr preferRelativeResize="0"/>
          <p:nvPr/>
        </p:nvPicPr>
        <p:blipFill rotWithShape="1">
          <a:blip r:embed="rId1">
            <a:alphaModFix/>
          </a:blip>
          <a:srcRect b="10710" l="0" r="0" t="0"/>
          <a:stretch/>
        </p:blipFill>
        <p:spPr>
          <a:xfrm>
            <a:off x="6553200" y="228600"/>
            <a:ext cx="2057400" cy="635000"/>
          </a:xfrm>
          <a:prstGeom prst="rect">
            <a:avLst/>
          </a:prstGeom>
          <a:noFill/>
          <a:ln>
            <a:noFill/>
          </a:ln>
        </p:spPr>
      </p:pic>
      <p:grpSp>
        <p:nvGrpSpPr>
          <p:cNvPr id="15" name="Google Shape;15;p1"/>
          <p:cNvGrpSpPr/>
          <p:nvPr/>
        </p:nvGrpSpPr>
        <p:grpSpPr>
          <a:xfrm>
            <a:off x="6146800" y="0"/>
            <a:ext cx="2997200" cy="876300"/>
            <a:chOff x="6096000" y="3924300"/>
            <a:chExt cx="2997200" cy="876300"/>
          </a:xfrm>
        </p:grpSpPr>
        <p:sp>
          <p:nvSpPr>
            <p:cNvPr id="16" name="Google Shape;16;p1"/>
            <p:cNvSpPr/>
            <p:nvPr/>
          </p:nvSpPr>
          <p:spPr>
            <a:xfrm>
              <a:off x="6096000" y="3924300"/>
              <a:ext cx="2997200" cy="838200"/>
            </a:xfrm>
            <a:prstGeom prst="rect">
              <a:avLst/>
            </a:prstGeom>
            <a:solidFill>
              <a:srgbClr val="FF330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descr="LOGO.gif" id="17" name="Google Shape;17;p1"/>
            <p:cNvPicPr preferRelativeResize="0"/>
            <p:nvPr/>
          </p:nvPicPr>
          <p:blipFill rotWithShape="1">
            <a:blip r:embed="rId1">
              <a:alphaModFix/>
            </a:blip>
            <a:srcRect b="10710" l="0" r="0" t="0"/>
            <a:stretch/>
          </p:blipFill>
          <p:spPr>
            <a:xfrm>
              <a:off x="6502400" y="4152900"/>
              <a:ext cx="2057400" cy="635000"/>
            </a:xfrm>
            <a:prstGeom prst="rect">
              <a:avLst/>
            </a:prstGeom>
            <a:noFill/>
            <a:ln>
              <a:noFill/>
            </a:ln>
          </p:spPr>
        </p:pic>
        <p:sp>
          <p:nvSpPr>
            <p:cNvPr id="18" name="Google Shape;18;p1"/>
            <p:cNvSpPr/>
            <p:nvPr/>
          </p:nvSpPr>
          <p:spPr>
            <a:xfrm>
              <a:off x="6477000" y="4114800"/>
              <a:ext cx="2076450" cy="6858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pic>
        <p:nvPicPr>
          <p:cNvPr descr="logo.jpg" id="19" name="Google Shape;19;p1"/>
          <p:cNvPicPr preferRelativeResize="0"/>
          <p:nvPr/>
        </p:nvPicPr>
        <p:blipFill rotWithShape="1">
          <a:blip r:embed="rId2">
            <a:alphaModFix/>
          </a:blip>
          <a:srcRect b="0" l="0" r="0" t="0"/>
          <a:stretch/>
        </p:blipFill>
        <p:spPr>
          <a:xfrm>
            <a:off x="6553200" y="228600"/>
            <a:ext cx="1920875" cy="6096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5.png"/><Relationship Id="rId4" Type="http://schemas.openxmlformats.org/officeDocument/2006/relationships/image" Target="../media/image12.png"/><Relationship Id="rId5"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s://www.wikipedia.org/" TargetMode="External"/><Relationship Id="rId4" Type="http://schemas.openxmlformats.org/officeDocument/2006/relationships/hyperlink" Target="https://www.imdb.com/" TargetMode="External"/><Relationship Id="rId5" Type="http://schemas.openxmlformats.org/officeDocument/2006/relationships/hyperlink" Target="https://www.omdbapi.com/"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hyperlink" Target="https://www.reddit.com/r/MLQuestions/comments/fjgzct/movie_recommendation_system_questions/?rdt=54287"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17.png"/><Relationship Id="rId5" Type="http://schemas.openxmlformats.org/officeDocument/2006/relationships/image" Target="../media/image6.png"/><Relationship Id="rId6"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 name="Shape 45"/>
        <p:cNvGrpSpPr/>
        <p:nvPr/>
      </p:nvGrpSpPr>
      <p:grpSpPr>
        <a:xfrm>
          <a:off x="0" y="0"/>
          <a:ext cx="0" cy="0"/>
          <a:chOff x="0" y="0"/>
          <a:chExt cx="0" cy="0"/>
        </a:xfrm>
      </p:grpSpPr>
      <p:sp>
        <p:nvSpPr>
          <p:cNvPr id="46" name="Google Shape;46;p5"/>
          <p:cNvSpPr txBox="1"/>
          <p:nvPr/>
        </p:nvSpPr>
        <p:spPr>
          <a:xfrm>
            <a:off x="512250" y="1628800"/>
            <a:ext cx="8119500" cy="12006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n-US" sz="3600" u="none" cap="none" strike="noStrike">
                <a:solidFill>
                  <a:srgbClr val="FF0000"/>
                </a:solidFill>
                <a:latin typeface="Arial Black"/>
                <a:ea typeface="Arial Black"/>
                <a:cs typeface="Arial Black"/>
                <a:sym typeface="Arial Black"/>
              </a:rPr>
              <a:t>Front End Engineering</a:t>
            </a:r>
            <a:endParaRPr b="0" i="0" sz="3600" u="none" cap="none" strike="noStrike">
              <a:solidFill>
                <a:srgbClr val="FF0000"/>
              </a:solidFill>
              <a:latin typeface="Arial Black"/>
              <a:ea typeface="Arial Black"/>
              <a:cs typeface="Arial Black"/>
              <a:sym typeface="Arial Black"/>
            </a:endParaRPr>
          </a:p>
          <a:p>
            <a:pPr indent="0" lvl="0" marL="0" marR="0" rtl="0" algn="ctr">
              <a:lnSpc>
                <a:spcPct val="100000"/>
              </a:lnSpc>
              <a:spcBef>
                <a:spcPts val="0"/>
              </a:spcBef>
              <a:spcAft>
                <a:spcPts val="0"/>
              </a:spcAft>
              <a:buClr>
                <a:srgbClr val="000000"/>
              </a:buClr>
              <a:buSzPts val="3600"/>
              <a:buFont typeface="Arial"/>
              <a:buNone/>
            </a:pPr>
            <a:r>
              <a:rPr b="0" i="0" lang="en-US" sz="3600" u="none" cap="none" strike="noStrike">
                <a:solidFill>
                  <a:srgbClr val="FF0000"/>
                </a:solidFill>
                <a:latin typeface="Arial Black"/>
                <a:ea typeface="Arial Black"/>
                <a:cs typeface="Arial Black"/>
                <a:sym typeface="Arial Black"/>
              </a:rPr>
              <a:t>Project - 1</a:t>
            </a:r>
            <a:endParaRPr b="0" i="0" sz="1400" u="none" cap="none" strike="noStrike">
              <a:solidFill>
                <a:srgbClr val="000000"/>
              </a:solidFill>
              <a:latin typeface="Arial"/>
              <a:ea typeface="Arial"/>
              <a:cs typeface="Arial"/>
              <a:sym typeface="Arial"/>
            </a:endParaRPr>
          </a:p>
        </p:txBody>
      </p:sp>
      <p:sp>
        <p:nvSpPr>
          <p:cNvPr id="47" name="Google Shape;47;p5"/>
          <p:cNvSpPr txBox="1"/>
          <p:nvPr/>
        </p:nvSpPr>
        <p:spPr>
          <a:xfrm>
            <a:off x="4167212" y="3051200"/>
            <a:ext cx="5058300" cy="92328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00" u="none" cap="none" strike="noStrike">
                <a:solidFill>
                  <a:schemeClr val="dk1"/>
                </a:solidFill>
                <a:latin typeface="Calibri"/>
                <a:ea typeface="Calibri"/>
                <a:cs typeface="Calibri"/>
                <a:sym typeface="Calibri"/>
              </a:rPr>
              <a:t>Gaurav Luthra (2210990317)</a:t>
            </a:r>
            <a:endParaRPr/>
          </a:p>
          <a:p>
            <a:pPr indent="0" lvl="0" marL="0" marR="0" rtl="0" algn="l">
              <a:lnSpc>
                <a:spcPct val="100000"/>
              </a:lnSpc>
              <a:spcBef>
                <a:spcPts val="0"/>
              </a:spcBef>
              <a:spcAft>
                <a:spcPts val="0"/>
              </a:spcAft>
              <a:buNone/>
            </a:pPr>
            <a:r>
              <a:rPr b="0" i="0" lang="en-US" sz="1800" u="none" cap="none" strike="noStrike">
                <a:solidFill>
                  <a:schemeClr val="dk1"/>
                </a:solidFill>
                <a:latin typeface="Calibri"/>
                <a:ea typeface="Calibri"/>
                <a:cs typeface="Calibri"/>
                <a:sym typeface="Calibri"/>
              </a:rPr>
              <a:t>Gaurav Kumain (2210990319)</a:t>
            </a:r>
            <a:endParaRPr/>
          </a:p>
          <a:p>
            <a:pPr indent="0" lvl="0" marL="0" marR="0" rtl="0" algn="l">
              <a:lnSpc>
                <a:spcPct val="100000"/>
              </a:lnSpc>
              <a:spcBef>
                <a:spcPts val="0"/>
              </a:spcBef>
              <a:spcAft>
                <a:spcPts val="0"/>
              </a:spcAft>
              <a:buNone/>
            </a:pPr>
            <a:r>
              <a:rPr b="0" i="0" lang="en-US" sz="1800" u="none" cap="none" strike="noStrike">
                <a:solidFill>
                  <a:schemeClr val="dk1"/>
                </a:solidFill>
                <a:latin typeface="Calibri"/>
                <a:ea typeface="Calibri"/>
                <a:cs typeface="Calibri"/>
                <a:sym typeface="Calibri"/>
              </a:rPr>
              <a:t>Gopal Shrivastava (2210990327)</a:t>
            </a:r>
            <a:endParaRPr/>
          </a:p>
        </p:txBody>
      </p:sp>
      <p:sp>
        <p:nvSpPr>
          <p:cNvPr id="48" name="Google Shape;48;p5"/>
          <p:cNvSpPr txBox="1"/>
          <p:nvPr/>
        </p:nvSpPr>
        <p:spPr>
          <a:xfrm>
            <a:off x="2038700" y="3051204"/>
            <a:ext cx="1671300" cy="2124000"/>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Team Details:</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9" name="Google Shape;49;p5"/>
          <p:cNvSpPr txBox="1"/>
          <p:nvPr/>
        </p:nvSpPr>
        <p:spPr>
          <a:xfrm>
            <a:off x="641850" y="5648175"/>
            <a:ext cx="7860300" cy="708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FF0000"/>
                </a:solidFill>
                <a:latin typeface="Times New Roman"/>
                <a:ea typeface="Times New Roman"/>
                <a:cs typeface="Times New Roman"/>
                <a:sym typeface="Times New Roman"/>
              </a:rPr>
              <a:t>Chitkara University Institute of Engineering and Technology, </a:t>
            </a:r>
            <a:endParaRPr b="0" i="0" sz="18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FF0000"/>
                </a:solidFill>
                <a:latin typeface="Times New Roman"/>
                <a:ea typeface="Times New Roman"/>
                <a:cs typeface="Times New Roman"/>
                <a:sym typeface="Times New Roman"/>
              </a:rPr>
              <a:t>Chitkara University, Punjab</a:t>
            </a:r>
            <a:endParaRPr b="0" i="0" sz="1400" u="none" cap="none" strike="noStrike">
              <a:solidFill>
                <a:srgbClr val="000000"/>
              </a:solidFill>
              <a:latin typeface="Arial"/>
              <a:ea typeface="Arial"/>
              <a:cs typeface="Arial"/>
              <a:sym typeface="Arial"/>
            </a:endParaRPr>
          </a:p>
        </p:txBody>
      </p:sp>
      <p:sp>
        <p:nvSpPr>
          <p:cNvPr id="50" name="Google Shape;50;p5"/>
          <p:cNvSpPr txBox="1"/>
          <p:nvPr/>
        </p:nvSpPr>
        <p:spPr>
          <a:xfrm>
            <a:off x="1947250" y="4473588"/>
            <a:ext cx="23112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Calibri"/>
                <a:ea typeface="Calibri"/>
                <a:cs typeface="Calibri"/>
                <a:sym typeface="Calibri"/>
              </a:rPr>
              <a:t>Faculty Coordinator:</a:t>
            </a:r>
            <a:endParaRPr b="0" i="0" sz="1800" u="none" cap="none" strike="noStrike">
              <a:solidFill>
                <a:srgbClr val="000000"/>
              </a:solidFill>
              <a:latin typeface="Calibri"/>
              <a:ea typeface="Calibri"/>
              <a:cs typeface="Calibri"/>
              <a:sym typeface="Calibri"/>
            </a:endParaRPr>
          </a:p>
        </p:txBody>
      </p:sp>
      <p:sp>
        <p:nvSpPr>
          <p:cNvPr id="51" name="Google Shape;51;p5"/>
          <p:cNvSpPr txBox="1"/>
          <p:nvPr/>
        </p:nvSpPr>
        <p:spPr>
          <a:xfrm>
            <a:off x="4167200" y="4473600"/>
            <a:ext cx="26256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Calibri"/>
                <a:ea typeface="Calibri"/>
                <a:cs typeface="Calibri"/>
                <a:sym typeface="Calibri"/>
              </a:rPr>
              <a:t>Parul Gehelot</a:t>
            </a:r>
            <a:endParaRPr b="0" i="0" sz="1800" u="none" cap="none" strike="noStrike">
              <a:solidFill>
                <a:srgbClr val="000000"/>
              </a:solidFill>
              <a:latin typeface="Calibri"/>
              <a:ea typeface="Calibri"/>
              <a:cs typeface="Calibri"/>
              <a:sym typeface="Calibri"/>
            </a:endParaRPr>
          </a:p>
        </p:txBody>
      </p:sp>
      <p:sp>
        <p:nvSpPr>
          <p:cNvPr id="52" name="Google Shape;52;p5"/>
          <p:cNvSpPr txBox="1"/>
          <p:nvPr/>
        </p:nvSpPr>
        <p:spPr>
          <a:xfrm>
            <a:off x="5917475" y="4415250"/>
            <a:ext cx="3252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mc:AlternateContent>
    <mc:Choice Requires="p14">
      <p:transition spd="slow" p14:dur="20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4"/>
          <p:cNvSpPr txBox="1"/>
          <p:nvPr>
            <p:ph type="ctrTitle"/>
          </p:nvPr>
        </p:nvSpPr>
        <p:spPr>
          <a:xfrm>
            <a:off x="0" y="124026"/>
            <a:ext cx="5486400" cy="9144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1400"/>
              <a:buFont typeface="Arial"/>
              <a:buNone/>
            </a:pPr>
            <a:r>
              <a:rPr lang="en-US">
                <a:solidFill>
                  <a:schemeClr val="lt1"/>
                </a:solidFill>
                <a:latin typeface="Arial"/>
                <a:ea typeface="Arial"/>
                <a:cs typeface="Arial"/>
                <a:sym typeface="Arial"/>
              </a:rPr>
              <a:t>Project Highlights 2</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SzPts val="1400"/>
              <a:buNone/>
            </a:pPr>
            <a:r>
              <a:t/>
            </a:r>
            <a:endParaRPr/>
          </a:p>
        </p:txBody>
      </p:sp>
      <p:pic>
        <p:nvPicPr>
          <p:cNvPr id="116" name="Google Shape;116;p14"/>
          <p:cNvPicPr preferRelativeResize="0"/>
          <p:nvPr/>
        </p:nvPicPr>
        <p:blipFill rotWithShape="1">
          <a:blip r:embed="rId3">
            <a:alphaModFix/>
          </a:blip>
          <a:srcRect b="0" l="0" r="0" t="0"/>
          <a:stretch/>
        </p:blipFill>
        <p:spPr>
          <a:xfrm>
            <a:off x="205482" y="1038426"/>
            <a:ext cx="3688422" cy="4003789"/>
          </a:xfrm>
          <a:prstGeom prst="rect">
            <a:avLst/>
          </a:prstGeom>
          <a:noFill/>
          <a:ln>
            <a:noFill/>
          </a:ln>
        </p:spPr>
      </p:pic>
      <p:pic>
        <p:nvPicPr>
          <p:cNvPr id="117" name="Google Shape;117;p14"/>
          <p:cNvPicPr preferRelativeResize="0"/>
          <p:nvPr/>
        </p:nvPicPr>
        <p:blipFill rotWithShape="1">
          <a:blip r:embed="rId4">
            <a:alphaModFix/>
          </a:blip>
          <a:srcRect b="0" l="0" r="0" t="0"/>
          <a:stretch/>
        </p:blipFill>
        <p:spPr>
          <a:xfrm>
            <a:off x="4796752" y="994761"/>
            <a:ext cx="4141766" cy="413712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5"/>
          <p:cNvSpPr txBox="1"/>
          <p:nvPr/>
        </p:nvSpPr>
        <p:spPr>
          <a:xfrm>
            <a:off x="395519" y="111848"/>
            <a:ext cx="54006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i="0" lang="en-US" sz="3200" u="none" cap="none" strike="noStrike">
                <a:solidFill>
                  <a:schemeClr val="lt1"/>
                </a:solidFill>
                <a:latin typeface="Arial"/>
                <a:ea typeface="Arial"/>
                <a:cs typeface="Arial"/>
                <a:sym typeface="Arial"/>
              </a:rPr>
              <a:t>Conclusion</a:t>
            </a:r>
            <a:endParaRPr b="1" i="0" sz="1800" u="none" cap="none" strike="noStrike">
              <a:solidFill>
                <a:schemeClr val="lt1"/>
              </a:solidFill>
              <a:latin typeface="Arial"/>
              <a:ea typeface="Arial"/>
              <a:cs typeface="Arial"/>
              <a:sym typeface="Arial"/>
            </a:endParaRPr>
          </a:p>
        </p:txBody>
      </p:sp>
      <p:sp>
        <p:nvSpPr>
          <p:cNvPr id="123" name="Google Shape;123;p15"/>
          <p:cNvSpPr/>
          <p:nvPr/>
        </p:nvSpPr>
        <p:spPr>
          <a:xfrm>
            <a:off x="395536" y="1196752"/>
            <a:ext cx="8243823" cy="461624"/>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Arial"/>
                <a:ea typeface="Arial"/>
                <a:cs typeface="Arial"/>
                <a:sym typeface="Arial"/>
              </a:rPr>
              <a:t>.</a:t>
            </a:r>
            <a:endParaRPr b="0" i="0" sz="2400" u="none" cap="none" strike="noStrike">
              <a:solidFill>
                <a:schemeClr val="dk1"/>
              </a:solidFill>
              <a:latin typeface="Arial"/>
              <a:ea typeface="Arial"/>
              <a:cs typeface="Arial"/>
              <a:sym typeface="Arial"/>
            </a:endParaRPr>
          </a:p>
        </p:txBody>
      </p:sp>
      <p:pic>
        <p:nvPicPr>
          <p:cNvPr id="124" name="Google Shape;124;p15"/>
          <p:cNvPicPr preferRelativeResize="0"/>
          <p:nvPr/>
        </p:nvPicPr>
        <p:blipFill rotWithShape="1">
          <a:blip r:embed="rId3">
            <a:alphaModFix/>
          </a:blip>
          <a:srcRect b="0" l="0" r="0" t="0"/>
          <a:stretch/>
        </p:blipFill>
        <p:spPr>
          <a:xfrm>
            <a:off x="1" y="885727"/>
            <a:ext cx="4385857" cy="3031972"/>
          </a:xfrm>
          <a:prstGeom prst="rect">
            <a:avLst/>
          </a:prstGeom>
          <a:noFill/>
          <a:ln>
            <a:noFill/>
          </a:ln>
        </p:spPr>
      </p:pic>
      <p:pic>
        <p:nvPicPr>
          <p:cNvPr id="125" name="Google Shape;125;p15"/>
          <p:cNvPicPr preferRelativeResize="0"/>
          <p:nvPr/>
        </p:nvPicPr>
        <p:blipFill rotWithShape="1">
          <a:blip r:embed="rId4">
            <a:alphaModFix/>
          </a:blip>
          <a:srcRect b="0" l="0" r="0" t="0"/>
          <a:stretch/>
        </p:blipFill>
        <p:spPr>
          <a:xfrm>
            <a:off x="1587357" y="4106564"/>
            <a:ext cx="5969285" cy="2639588"/>
          </a:xfrm>
          <a:prstGeom prst="rect">
            <a:avLst/>
          </a:prstGeom>
          <a:noFill/>
          <a:ln>
            <a:noFill/>
          </a:ln>
        </p:spPr>
      </p:pic>
      <p:pic>
        <p:nvPicPr>
          <p:cNvPr id="126" name="Google Shape;126;p15"/>
          <p:cNvPicPr preferRelativeResize="0"/>
          <p:nvPr/>
        </p:nvPicPr>
        <p:blipFill>
          <a:blip r:embed="rId5">
            <a:alphaModFix/>
          </a:blip>
          <a:stretch>
            <a:fillRect/>
          </a:stretch>
        </p:blipFill>
        <p:spPr>
          <a:xfrm>
            <a:off x="4572000" y="885725"/>
            <a:ext cx="4453349" cy="3031974"/>
          </a:xfrm>
          <a:prstGeom prst="rect">
            <a:avLst/>
          </a:prstGeom>
          <a:noFill/>
          <a:ln>
            <a:noFill/>
          </a:ln>
        </p:spPr>
      </p:pic>
    </p:spTree>
  </p:cSld>
  <p:clrMapOvr>
    <a:masterClrMapping/>
  </p:clrMapOvr>
  <mc:AlternateContent>
    <mc:Choice Requires="p14">
      <p:transition spd="slow" p14:dur="200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6"/>
          <p:cNvSpPr txBox="1"/>
          <p:nvPr/>
        </p:nvSpPr>
        <p:spPr>
          <a:xfrm>
            <a:off x="802394" y="99448"/>
            <a:ext cx="54006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i="0" lang="en-US" sz="3200" u="none" cap="none" strike="noStrike">
                <a:solidFill>
                  <a:schemeClr val="lt1"/>
                </a:solidFill>
                <a:latin typeface="Arial"/>
                <a:ea typeface="Arial"/>
                <a:cs typeface="Arial"/>
                <a:sym typeface="Arial"/>
              </a:rPr>
              <a:t>References/Links used</a:t>
            </a:r>
            <a:endParaRPr b="1" i="0" sz="1800" u="none" cap="none" strike="noStrike">
              <a:solidFill>
                <a:schemeClr val="lt1"/>
              </a:solidFill>
              <a:latin typeface="Arial"/>
              <a:ea typeface="Arial"/>
              <a:cs typeface="Arial"/>
              <a:sym typeface="Arial"/>
            </a:endParaRPr>
          </a:p>
        </p:txBody>
      </p:sp>
      <p:sp>
        <p:nvSpPr>
          <p:cNvPr id="132" name="Google Shape;132;p16"/>
          <p:cNvSpPr/>
          <p:nvPr/>
        </p:nvSpPr>
        <p:spPr>
          <a:xfrm>
            <a:off x="802400" y="2406975"/>
            <a:ext cx="8136900" cy="3056400"/>
          </a:xfrm>
          <a:prstGeom prst="rect">
            <a:avLst/>
          </a:prstGeom>
          <a:noFill/>
          <a:ln>
            <a:noFill/>
          </a:ln>
        </p:spPr>
        <p:txBody>
          <a:bodyPr anchorCtr="0" anchor="t" bIns="45700" lIns="91425" spcFirstLastPara="1" rIns="91425" wrap="square" tIns="45700">
            <a:noAutofit/>
          </a:bodyPr>
          <a:lstStyle/>
          <a:p>
            <a:pPr indent="-381000" lvl="0" marL="457200" marR="0" rtl="0" algn="l">
              <a:lnSpc>
                <a:spcPct val="100000"/>
              </a:lnSpc>
              <a:spcBef>
                <a:spcPts val="0"/>
              </a:spcBef>
              <a:spcAft>
                <a:spcPts val="0"/>
              </a:spcAft>
              <a:buSzPts val="2400"/>
              <a:buFont typeface="Arial"/>
              <a:buChar char="●"/>
            </a:pPr>
            <a:r>
              <a:rPr b="0" i="0" lang="en-US" sz="2400" u="none" cap="none" strike="noStrike">
                <a:solidFill>
                  <a:schemeClr val="dk1"/>
                </a:solidFill>
                <a:latin typeface="Arial"/>
                <a:ea typeface="Arial"/>
                <a:cs typeface="Arial"/>
                <a:sym typeface="Arial"/>
              </a:rPr>
              <a:t>WIKIPEDIA- </a:t>
            </a:r>
            <a:r>
              <a:rPr b="0" i="0" lang="en-US" sz="2400" u="sng" cap="none" strike="noStrike">
                <a:solidFill>
                  <a:schemeClr val="hlink"/>
                </a:solidFill>
                <a:latin typeface="Arial"/>
                <a:ea typeface="Arial"/>
                <a:cs typeface="Arial"/>
                <a:sym typeface="Arial"/>
                <a:hlinkClick r:id="rId3"/>
              </a:rPr>
              <a:t>https://www.wikipedia.org/</a:t>
            </a:r>
            <a:endParaRPr b="0" i="0" sz="2400" u="none" cap="none" strike="noStrike">
              <a:solidFill>
                <a:schemeClr val="dk1"/>
              </a:solidFill>
              <a:latin typeface="Arial"/>
              <a:ea typeface="Arial"/>
              <a:cs typeface="Arial"/>
              <a:sym typeface="Arial"/>
            </a:endParaRPr>
          </a:p>
          <a:p>
            <a:pPr indent="-381000" lvl="0" marL="457200" marR="0" rtl="0" algn="l">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W3SCHOOLS-https://www.w3schools.com/</a:t>
            </a:r>
            <a:endParaRPr/>
          </a:p>
          <a:p>
            <a:pPr indent="-381000" lvl="0" marL="457200" marR="0" rtl="0" algn="l">
              <a:lnSpc>
                <a:spcPct val="100000"/>
              </a:lnSpc>
              <a:spcBef>
                <a:spcPts val="0"/>
              </a:spcBef>
              <a:spcAft>
                <a:spcPts val="0"/>
              </a:spcAft>
              <a:buSzPts val="2400"/>
              <a:buFont typeface="Arial"/>
              <a:buChar char="●"/>
            </a:pPr>
            <a:r>
              <a:rPr b="0" i="0" lang="en-US" sz="2400" u="none" cap="none" strike="noStrike">
                <a:solidFill>
                  <a:schemeClr val="dk1"/>
                </a:solidFill>
                <a:latin typeface="Arial"/>
                <a:ea typeface="Arial"/>
                <a:cs typeface="Arial"/>
                <a:sym typeface="Arial"/>
              </a:rPr>
              <a:t>I</a:t>
            </a:r>
            <a:r>
              <a:rPr b="0" i="0" lang="en-US" sz="2400" u="none" cap="none" strike="noStrike">
                <a:solidFill>
                  <a:schemeClr val="dk1"/>
                </a:solidFill>
                <a:latin typeface="Arial"/>
                <a:ea typeface="Arial"/>
                <a:cs typeface="Arial"/>
                <a:sym typeface="Arial"/>
              </a:rPr>
              <a:t>MDB:</a:t>
            </a:r>
            <a:r>
              <a:rPr b="0" i="0" lang="en-US" sz="2400" u="sng" cap="none" strike="noStrike">
                <a:solidFill>
                  <a:schemeClr val="hlink"/>
                </a:solidFill>
                <a:latin typeface="Arial"/>
                <a:ea typeface="Arial"/>
                <a:cs typeface="Arial"/>
                <a:sym typeface="Arial"/>
                <a:hlinkClick r:id="rId4"/>
              </a:rPr>
              <a:t>https://www.imdb.com/</a:t>
            </a:r>
            <a:endParaRPr b="0" i="0" sz="2400" u="none" cap="none" strike="noStrike">
              <a:solidFill>
                <a:schemeClr val="dk1"/>
              </a:solidFill>
              <a:latin typeface="Arial"/>
              <a:ea typeface="Arial"/>
              <a:cs typeface="Arial"/>
              <a:sym typeface="Arial"/>
            </a:endParaRPr>
          </a:p>
          <a:p>
            <a:pPr indent="-381000" lvl="0" marL="457200" marR="0" rtl="0" algn="l">
              <a:lnSpc>
                <a:spcPct val="100000"/>
              </a:lnSpc>
              <a:spcBef>
                <a:spcPts val="0"/>
              </a:spcBef>
              <a:spcAft>
                <a:spcPts val="0"/>
              </a:spcAft>
              <a:buClr>
                <a:schemeClr val="dk1"/>
              </a:buClr>
              <a:buSzPts val="2400"/>
              <a:buChar char="●"/>
            </a:pPr>
            <a:r>
              <a:rPr lang="en-US" sz="2400">
                <a:solidFill>
                  <a:schemeClr val="dk1"/>
                </a:solidFill>
              </a:rPr>
              <a:t>OMDB:</a:t>
            </a:r>
            <a:r>
              <a:rPr lang="en-US" sz="2400" u="sng">
                <a:solidFill>
                  <a:schemeClr val="hlink"/>
                </a:solidFill>
                <a:hlinkClick r:id="rId5"/>
              </a:rPr>
              <a:t>https://www.omdbapi.com/</a:t>
            </a:r>
            <a:endParaRPr sz="2400">
              <a:solidFill>
                <a:schemeClr val="dk1"/>
              </a:solidFill>
            </a:endParaRPr>
          </a:p>
          <a:p>
            <a:pPr indent="-381000" lvl="0" marL="457200" marR="0" rtl="0" algn="l">
              <a:lnSpc>
                <a:spcPct val="100000"/>
              </a:lnSpc>
              <a:spcBef>
                <a:spcPts val="0"/>
              </a:spcBef>
              <a:spcAft>
                <a:spcPts val="0"/>
              </a:spcAft>
              <a:buClr>
                <a:schemeClr val="dk1"/>
              </a:buClr>
              <a:buSzPts val="2400"/>
              <a:buChar char="●"/>
            </a:pPr>
            <a:r>
              <a:rPr lang="en-US" sz="2400">
                <a:solidFill>
                  <a:schemeClr val="dk1"/>
                </a:solidFill>
              </a:rPr>
              <a:t>TMBD:https://www.themoviedb.org/</a:t>
            </a:r>
            <a:br>
              <a:rPr b="0" i="0" lang="en-US" sz="2400" u="none" cap="none" strike="noStrike">
                <a:solidFill>
                  <a:schemeClr val="dk1"/>
                </a:solidFill>
                <a:latin typeface="Arial"/>
                <a:ea typeface="Arial"/>
                <a:cs typeface="Arial"/>
                <a:sym typeface="Arial"/>
              </a:rPr>
            </a:br>
            <a:endParaRPr b="0" i="0" sz="2400" u="none" cap="none" strike="noStrike">
              <a:solidFill>
                <a:schemeClr val="dk1"/>
              </a:solidFill>
              <a:latin typeface="Arial"/>
              <a:ea typeface="Arial"/>
              <a:cs typeface="Arial"/>
              <a:sym typeface="Arial"/>
            </a:endParaRPr>
          </a:p>
        </p:txBody>
      </p:sp>
    </p:spTree>
  </p:cSld>
  <p:clrMapOvr>
    <a:masterClrMapping/>
  </p:clrMapOvr>
  <mc:AlternateContent>
    <mc:Choice Requires="p14">
      <p:transition spd="slow" p14:dur="2000">
        <p:fad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descr="Download The Best Thank You Slide For PPT Presentation" id="137" name="Google Shape;137;p17"/>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descr="Download The Best Thank You Slide For PPT Presentation" id="138" name="Google Shape;138;p17"/>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descr="Download The Best Thank You Slide For PPT Presentation" id="139" name="Google Shape;139;p17"/>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40" name="Google Shape;140;p17"/>
          <p:cNvSpPr txBox="1"/>
          <p:nvPr/>
        </p:nvSpPr>
        <p:spPr>
          <a:xfrm>
            <a:off x="2368675" y="2443075"/>
            <a:ext cx="5605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41" name="Google Shape;141;p17"/>
          <p:cNvSpPr txBox="1"/>
          <p:nvPr/>
        </p:nvSpPr>
        <p:spPr>
          <a:xfrm>
            <a:off x="1686600" y="2405875"/>
            <a:ext cx="5605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42" name="Google Shape;142;p17"/>
          <p:cNvSpPr txBox="1"/>
          <p:nvPr/>
        </p:nvSpPr>
        <p:spPr>
          <a:xfrm>
            <a:off x="2265300" y="2806075"/>
            <a:ext cx="4613400" cy="954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5000"/>
              <a:buFont typeface="Arial"/>
              <a:buNone/>
            </a:pPr>
            <a:r>
              <a:rPr b="0" i="0" lang="en-US" sz="5000" u="none" cap="none" strike="noStrike">
                <a:solidFill>
                  <a:srgbClr val="000000"/>
                </a:solidFill>
                <a:latin typeface="Merriweather"/>
                <a:ea typeface="Merriweather"/>
                <a:cs typeface="Merriweather"/>
                <a:sym typeface="Merriweather"/>
              </a:rPr>
              <a:t>Thank You</a:t>
            </a:r>
            <a:endParaRPr b="0" i="0" sz="5000" u="none" cap="none" strike="noStrike">
              <a:solidFill>
                <a:srgbClr val="000000"/>
              </a:solidFill>
              <a:latin typeface="Merriweather"/>
              <a:ea typeface="Merriweather"/>
              <a:cs typeface="Merriweather"/>
              <a:sym typeface="Merriweather"/>
            </a:endParaRPr>
          </a:p>
        </p:txBody>
      </p:sp>
    </p:spTree>
  </p:cSld>
  <p:clrMapOvr>
    <a:masterClrMapping/>
  </p:clrMapOvr>
  <mc:AlternateContent>
    <mc:Choice Requires="p14">
      <p:transition spd="slow" p14:dur="2000">
        <p14:prism dir="l"/>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 name="Shape 56"/>
        <p:cNvGrpSpPr/>
        <p:nvPr/>
      </p:nvGrpSpPr>
      <p:grpSpPr>
        <a:xfrm>
          <a:off x="0" y="0"/>
          <a:ext cx="0" cy="0"/>
          <a:chOff x="0" y="0"/>
          <a:chExt cx="0" cy="0"/>
        </a:xfrm>
      </p:grpSpPr>
      <p:sp>
        <p:nvSpPr>
          <p:cNvPr id="57" name="Google Shape;57;p6"/>
          <p:cNvSpPr txBox="1"/>
          <p:nvPr/>
        </p:nvSpPr>
        <p:spPr>
          <a:xfrm>
            <a:off x="740394" y="206423"/>
            <a:ext cx="54006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i="0" lang="en-US" sz="3200" u="none" cap="none" strike="noStrike">
                <a:solidFill>
                  <a:schemeClr val="lt1"/>
                </a:solidFill>
                <a:latin typeface="Arial"/>
                <a:ea typeface="Arial"/>
                <a:cs typeface="Arial"/>
                <a:sym typeface="Arial"/>
              </a:rPr>
              <a:t>Contents</a:t>
            </a:r>
            <a:endParaRPr b="1" i="0" sz="1800" u="none" cap="none" strike="noStrike">
              <a:solidFill>
                <a:schemeClr val="lt1"/>
              </a:solidFill>
              <a:latin typeface="Arial"/>
              <a:ea typeface="Arial"/>
              <a:cs typeface="Arial"/>
              <a:sym typeface="Arial"/>
            </a:endParaRPr>
          </a:p>
        </p:txBody>
      </p:sp>
      <p:sp>
        <p:nvSpPr>
          <p:cNvPr id="58" name="Google Shape;58;p6"/>
          <p:cNvSpPr txBox="1"/>
          <p:nvPr/>
        </p:nvSpPr>
        <p:spPr>
          <a:xfrm>
            <a:off x="876803" y="1098303"/>
            <a:ext cx="6912900" cy="3432600"/>
          </a:xfrm>
          <a:prstGeom prst="rect">
            <a:avLst/>
          </a:prstGeom>
          <a:noFill/>
          <a:ln>
            <a:noFill/>
          </a:ln>
        </p:spPr>
        <p:txBody>
          <a:bodyPr anchorCtr="0" anchor="t" bIns="45700" lIns="91425" spcFirstLastPara="1" rIns="91425" wrap="square" tIns="45700">
            <a:spAutoFit/>
          </a:bodyPr>
          <a:lstStyle/>
          <a:p>
            <a:pPr indent="-146050" lvl="0" marL="0" marR="0" rtl="0" algn="l">
              <a:lnSpc>
                <a:spcPct val="100000"/>
              </a:lnSpc>
              <a:spcBef>
                <a:spcPts val="0"/>
              </a:spcBef>
              <a:spcAft>
                <a:spcPts val="0"/>
              </a:spcAft>
              <a:buClr>
                <a:schemeClr val="dk1"/>
              </a:buClr>
              <a:buSzPts val="2300"/>
              <a:buFont typeface="Calibri"/>
              <a:buChar char="➔"/>
            </a:pPr>
            <a:r>
              <a:rPr b="0" i="0" lang="en-US" sz="2300" u="none" cap="none" strike="noStrike">
                <a:solidFill>
                  <a:schemeClr val="dk1"/>
                </a:solidFill>
                <a:latin typeface="Calibri"/>
                <a:ea typeface="Calibri"/>
                <a:cs typeface="Calibri"/>
                <a:sym typeface="Calibri"/>
              </a:rPr>
              <a:t>Introduction</a:t>
            </a:r>
            <a:endParaRPr b="0" i="0" sz="1300" u="none" cap="none" strike="noStrike">
              <a:solidFill>
                <a:schemeClr val="dk1"/>
              </a:solidFill>
              <a:latin typeface="Calibri"/>
              <a:ea typeface="Calibri"/>
              <a:cs typeface="Calibri"/>
              <a:sym typeface="Calibri"/>
            </a:endParaRPr>
          </a:p>
          <a:p>
            <a:pPr indent="-146050" lvl="0" marL="0" marR="0" rtl="0" algn="l">
              <a:lnSpc>
                <a:spcPct val="100000"/>
              </a:lnSpc>
              <a:spcBef>
                <a:spcPts val="0"/>
              </a:spcBef>
              <a:spcAft>
                <a:spcPts val="0"/>
              </a:spcAft>
              <a:buClr>
                <a:schemeClr val="dk1"/>
              </a:buClr>
              <a:buSzPts val="2300"/>
              <a:buFont typeface="Calibri"/>
              <a:buChar char="➔"/>
            </a:pPr>
            <a:r>
              <a:rPr b="0" i="0" lang="en-US" sz="2300" u="none" cap="none" strike="noStrike">
                <a:solidFill>
                  <a:schemeClr val="dk1"/>
                </a:solidFill>
                <a:latin typeface="Calibri"/>
                <a:ea typeface="Calibri"/>
                <a:cs typeface="Calibri"/>
                <a:sym typeface="Calibri"/>
              </a:rPr>
              <a:t>Problem Statement</a:t>
            </a:r>
            <a:endParaRPr b="0" i="0" sz="1300" u="none" cap="none" strike="noStrike">
              <a:solidFill>
                <a:schemeClr val="dk1"/>
              </a:solidFill>
              <a:latin typeface="Calibri"/>
              <a:ea typeface="Calibri"/>
              <a:cs typeface="Calibri"/>
              <a:sym typeface="Calibri"/>
            </a:endParaRPr>
          </a:p>
          <a:p>
            <a:pPr indent="-146050" lvl="0" marL="0" marR="0" rtl="0" algn="l">
              <a:lnSpc>
                <a:spcPct val="100000"/>
              </a:lnSpc>
              <a:spcBef>
                <a:spcPts val="0"/>
              </a:spcBef>
              <a:spcAft>
                <a:spcPts val="0"/>
              </a:spcAft>
              <a:buClr>
                <a:schemeClr val="dk1"/>
              </a:buClr>
              <a:buSzPts val="2300"/>
              <a:buFont typeface="Calibri"/>
              <a:buChar char="➔"/>
            </a:pPr>
            <a:r>
              <a:rPr b="0" i="0" lang="en-US" sz="2300" u="none" cap="none" strike="noStrike">
                <a:solidFill>
                  <a:schemeClr val="dk1"/>
                </a:solidFill>
                <a:latin typeface="Calibri"/>
                <a:ea typeface="Calibri"/>
                <a:cs typeface="Calibri"/>
                <a:sym typeface="Calibri"/>
              </a:rPr>
              <a:t>Technical Details</a:t>
            </a:r>
            <a:endParaRPr b="0" i="0" sz="1300" u="none" cap="none" strike="noStrike">
              <a:solidFill>
                <a:schemeClr val="dk1"/>
              </a:solidFill>
              <a:latin typeface="Calibri"/>
              <a:ea typeface="Calibri"/>
              <a:cs typeface="Calibri"/>
              <a:sym typeface="Calibri"/>
            </a:endParaRPr>
          </a:p>
          <a:p>
            <a:pPr indent="-146050" lvl="0" marL="0" marR="0" rtl="0" algn="l">
              <a:lnSpc>
                <a:spcPct val="100000"/>
              </a:lnSpc>
              <a:spcBef>
                <a:spcPts val="0"/>
              </a:spcBef>
              <a:spcAft>
                <a:spcPts val="0"/>
              </a:spcAft>
              <a:buClr>
                <a:schemeClr val="dk1"/>
              </a:buClr>
              <a:buSzPts val="2300"/>
              <a:buFont typeface="Calibri"/>
              <a:buChar char="➔"/>
            </a:pPr>
            <a:r>
              <a:rPr b="0" i="0" lang="en-US" sz="2300" u="none" cap="none" strike="noStrike">
                <a:solidFill>
                  <a:schemeClr val="dk1"/>
                </a:solidFill>
                <a:latin typeface="Calibri"/>
                <a:ea typeface="Calibri"/>
                <a:cs typeface="Calibri"/>
                <a:sym typeface="Calibri"/>
              </a:rPr>
              <a:t>Key Features </a:t>
            </a:r>
            <a:endParaRPr b="0" i="0" sz="1300" u="none" cap="none" strike="noStrike">
              <a:solidFill>
                <a:schemeClr val="dk1"/>
              </a:solidFill>
              <a:latin typeface="Calibri"/>
              <a:ea typeface="Calibri"/>
              <a:cs typeface="Calibri"/>
              <a:sym typeface="Calibri"/>
            </a:endParaRPr>
          </a:p>
          <a:p>
            <a:pPr indent="-146050" lvl="0" marL="0" marR="0" rtl="0" algn="l">
              <a:lnSpc>
                <a:spcPct val="100000"/>
              </a:lnSpc>
              <a:spcBef>
                <a:spcPts val="0"/>
              </a:spcBef>
              <a:spcAft>
                <a:spcPts val="0"/>
              </a:spcAft>
              <a:buClr>
                <a:schemeClr val="dk1"/>
              </a:buClr>
              <a:buSzPts val="2300"/>
              <a:buFont typeface="Calibri"/>
              <a:buChar char="➔"/>
            </a:pPr>
            <a:r>
              <a:rPr b="0" i="0" lang="en-US" sz="2300" u="none" cap="none" strike="noStrike">
                <a:solidFill>
                  <a:schemeClr val="dk1"/>
                </a:solidFill>
                <a:latin typeface="Calibri"/>
                <a:ea typeface="Calibri"/>
                <a:cs typeface="Calibri"/>
                <a:sym typeface="Calibri"/>
              </a:rPr>
              <a:t>Project Highlights</a:t>
            </a:r>
            <a:endParaRPr b="0" i="0" sz="1300" u="none" cap="none" strike="noStrike">
              <a:solidFill>
                <a:schemeClr val="dk1"/>
              </a:solidFill>
              <a:latin typeface="Calibri"/>
              <a:ea typeface="Calibri"/>
              <a:cs typeface="Calibri"/>
              <a:sym typeface="Calibri"/>
            </a:endParaRPr>
          </a:p>
          <a:p>
            <a:pPr indent="-146050" lvl="0" marL="0" marR="0" rtl="0" algn="l">
              <a:lnSpc>
                <a:spcPct val="100000"/>
              </a:lnSpc>
              <a:spcBef>
                <a:spcPts val="0"/>
              </a:spcBef>
              <a:spcAft>
                <a:spcPts val="0"/>
              </a:spcAft>
              <a:buClr>
                <a:schemeClr val="dk1"/>
              </a:buClr>
              <a:buSzPts val="2300"/>
              <a:buFont typeface="Calibri"/>
              <a:buChar char="➔"/>
            </a:pPr>
            <a:r>
              <a:rPr b="0" i="0" lang="en-US" sz="2300" u="none" cap="none" strike="noStrike">
                <a:solidFill>
                  <a:schemeClr val="dk1"/>
                </a:solidFill>
                <a:latin typeface="Calibri"/>
                <a:ea typeface="Calibri"/>
                <a:cs typeface="Calibri"/>
                <a:sym typeface="Calibri"/>
              </a:rPr>
              <a:t>Conclusion</a:t>
            </a:r>
            <a:endParaRPr b="0" i="0" sz="1300" u="none" cap="none" strike="noStrike">
              <a:solidFill>
                <a:schemeClr val="dk1"/>
              </a:solidFill>
              <a:latin typeface="Calibri"/>
              <a:ea typeface="Calibri"/>
              <a:cs typeface="Calibri"/>
              <a:sym typeface="Calibri"/>
            </a:endParaRPr>
          </a:p>
          <a:p>
            <a:pPr indent="-146050" lvl="0" marL="0" marR="0" rtl="0" algn="l">
              <a:lnSpc>
                <a:spcPct val="100000"/>
              </a:lnSpc>
              <a:spcBef>
                <a:spcPts val="0"/>
              </a:spcBef>
              <a:spcAft>
                <a:spcPts val="0"/>
              </a:spcAft>
              <a:buClr>
                <a:schemeClr val="dk1"/>
              </a:buClr>
              <a:buSzPts val="2300"/>
              <a:buFont typeface="Calibri"/>
              <a:buChar char="➔"/>
            </a:pPr>
            <a:r>
              <a:rPr b="0" i="0" lang="en-US" sz="2300" u="none" cap="none" strike="noStrike">
                <a:solidFill>
                  <a:schemeClr val="dk1"/>
                </a:solidFill>
                <a:latin typeface="Calibri"/>
                <a:ea typeface="Calibri"/>
                <a:cs typeface="Calibri"/>
                <a:sym typeface="Calibri"/>
              </a:rPr>
              <a:t>References/Links used</a:t>
            </a:r>
            <a:endParaRPr b="0" i="0" sz="13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2800"/>
              <a:buFont typeface="Arial"/>
              <a:buNone/>
            </a:pPr>
            <a:r>
              <a:t/>
            </a:r>
            <a:endParaRPr b="0" i="0" sz="2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2800"/>
              <a:buFont typeface="Arial"/>
              <a:buNone/>
            </a:pPr>
            <a:r>
              <a:t/>
            </a:r>
            <a:endParaRPr b="0" i="0" sz="2800" u="none" cap="none" strike="noStrike">
              <a:solidFill>
                <a:schemeClr val="dk1"/>
              </a:solidFill>
              <a:latin typeface="Times New Roman"/>
              <a:ea typeface="Times New Roman"/>
              <a:cs typeface="Times New Roman"/>
              <a:sym typeface="Times New Roman"/>
            </a:endParaRPr>
          </a:p>
        </p:txBody>
      </p:sp>
    </p:spTree>
  </p:cSld>
  <p:clrMapOvr>
    <a:masterClrMapping/>
  </p:clrMapOvr>
  <mc:AlternateContent>
    <mc:Choice Requires="p14">
      <p:transition spd="slow" p14:dur="20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7"/>
          <p:cNvSpPr txBox="1"/>
          <p:nvPr/>
        </p:nvSpPr>
        <p:spPr>
          <a:xfrm>
            <a:off x="789994" y="92173"/>
            <a:ext cx="54006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i="0" lang="en-US" sz="3200" u="none" cap="none" strike="noStrike">
                <a:solidFill>
                  <a:schemeClr val="lt1"/>
                </a:solidFill>
                <a:latin typeface="Arial"/>
                <a:ea typeface="Arial"/>
                <a:cs typeface="Arial"/>
                <a:sym typeface="Arial"/>
              </a:rPr>
              <a:t>Introduction</a:t>
            </a:r>
            <a:endParaRPr b="1" i="0" sz="1800" u="none" cap="none" strike="noStrike">
              <a:solidFill>
                <a:schemeClr val="lt1"/>
              </a:solidFill>
              <a:latin typeface="Arial"/>
              <a:ea typeface="Arial"/>
              <a:cs typeface="Arial"/>
              <a:sym typeface="Arial"/>
            </a:endParaRPr>
          </a:p>
        </p:txBody>
      </p:sp>
      <p:sp>
        <p:nvSpPr>
          <p:cNvPr id="64" name="Google Shape;64;p7"/>
          <p:cNvSpPr/>
          <p:nvPr/>
        </p:nvSpPr>
        <p:spPr>
          <a:xfrm>
            <a:off x="395536" y="1196752"/>
            <a:ext cx="8158503" cy="1754286"/>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600"/>
              <a:buFont typeface="Arial"/>
              <a:buNone/>
            </a:pPr>
            <a:r>
              <a:rPr b="1" i="0" lang="en-US" sz="3600" u="none" cap="none" strike="noStrike">
                <a:solidFill>
                  <a:schemeClr val="dk1"/>
                </a:solidFill>
                <a:latin typeface="Merriweather"/>
                <a:ea typeface="Merriweather"/>
                <a:cs typeface="Merriweather"/>
                <a:sym typeface="Merriweather"/>
              </a:rPr>
              <a:t>Movie</a:t>
            </a:r>
            <a:r>
              <a:rPr b="1" lang="en-US" sz="3600">
                <a:solidFill>
                  <a:schemeClr val="dk1"/>
                </a:solidFill>
                <a:latin typeface="Merriweather"/>
                <a:ea typeface="Merriweather"/>
                <a:cs typeface="Merriweather"/>
                <a:sym typeface="Merriweather"/>
              </a:rPr>
              <a:t> Recommendation </a:t>
            </a:r>
            <a:r>
              <a:rPr b="1" i="0" lang="en-US" sz="3600" u="none" cap="none" strike="noStrike">
                <a:solidFill>
                  <a:schemeClr val="dk1"/>
                </a:solidFill>
                <a:latin typeface="Merriweather"/>
                <a:ea typeface="Merriweather"/>
                <a:cs typeface="Merriweather"/>
                <a:sym typeface="Merriweather"/>
              </a:rPr>
              <a:t>System</a:t>
            </a:r>
            <a:endParaRPr/>
          </a:p>
          <a:p>
            <a:pPr indent="0" lvl="0" marL="0" marR="0" rtl="0" algn="ctr">
              <a:lnSpc>
                <a:spcPct val="100000"/>
              </a:lnSpc>
              <a:spcBef>
                <a:spcPts val="0"/>
              </a:spcBef>
              <a:spcAft>
                <a:spcPts val="0"/>
              </a:spcAft>
              <a:buClr>
                <a:srgbClr val="000000"/>
              </a:buClr>
              <a:buSzPts val="3600"/>
              <a:buFont typeface="Arial"/>
              <a:buNone/>
            </a:pPr>
            <a:r>
              <a:t/>
            </a:r>
            <a:endParaRPr b="1" i="0" sz="3600" u="none" cap="none" strike="noStrike">
              <a:solidFill>
                <a:schemeClr val="dk1"/>
              </a:solidFill>
              <a:latin typeface="Merriweather"/>
              <a:ea typeface="Merriweather"/>
              <a:cs typeface="Merriweather"/>
              <a:sym typeface="Merriweather"/>
            </a:endParaRPr>
          </a:p>
          <a:p>
            <a:pPr indent="0" lvl="0" marL="0" marR="0" rtl="0" algn="ctr">
              <a:lnSpc>
                <a:spcPct val="100000"/>
              </a:lnSpc>
              <a:spcBef>
                <a:spcPts val="0"/>
              </a:spcBef>
              <a:spcAft>
                <a:spcPts val="0"/>
              </a:spcAft>
              <a:buClr>
                <a:srgbClr val="000000"/>
              </a:buClr>
              <a:buSzPts val="3600"/>
              <a:buFont typeface="Arial"/>
              <a:buNone/>
            </a:pPr>
            <a:r>
              <a:rPr b="1" i="0" lang="en-US" sz="3600" u="none" cap="none" strike="noStrike">
                <a:solidFill>
                  <a:schemeClr val="dk1"/>
                </a:solidFill>
                <a:latin typeface="Merriweather"/>
                <a:ea typeface="Merriweather"/>
                <a:cs typeface="Merriweather"/>
                <a:sym typeface="Merriweather"/>
              </a:rPr>
              <a:t>Rotten Potatoes🥔</a:t>
            </a:r>
            <a:endParaRPr b="1" i="0" sz="3200" u="none" cap="none" strike="noStrike">
              <a:solidFill>
                <a:schemeClr val="dk1"/>
              </a:solidFill>
              <a:latin typeface="Merriweather"/>
              <a:ea typeface="Merriweather"/>
              <a:cs typeface="Merriweather"/>
              <a:sym typeface="Merriweather"/>
            </a:endParaRPr>
          </a:p>
        </p:txBody>
      </p:sp>
      <p:sp>
        <p:nvSpPr>
          <p:cNvPr id="65" name="Google Shape;65;p7"/>
          <p:cNvSpPr txBox="1"/>
          <p:nvPr/>
        </p:nvSpPr>
        <p:spPr>
          <a:xfrm>
            <a:off x="1443638" y="3745564"/>
            <a:ext cx="19179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Arial"/>
                <a:ea typeface="Arial"/>
                <a:cs typeface="Arial"/>
                <a:sym typeface="Arial"/>
              </a:rPr>
              <a:t>Made By:</a:t>
            </a:r>
            <a:endParaRPr b="0" i="0" sz="1400" u="none" cap="none" strike="noStrike">
              <a:solidFill>
                <a:srgbClr val="000000"/>
              </a:solidFill>
              <a:latin typeface="Arial"/>
              <a:ea typeface="Arial"/>
              <a:cs typeface="Arial"/>
              <a:sym typeface="Arial"/>
            </a:endParaRPr>
          </a:p>
        </p:txBody>
      </p:sp>
      <p:sp>
        <p:nvSpPr>
          <p:cNvPr id="66" name="Google Shape;66;p7"/>
          <p:cNvSpPr txBox="1"/>
          <p:nvPr/>
        </p:nvSpPr>
        <p:spPr>
          <a:xfrm>
            <a:off x="681425" y="3323401"/>
            <a:ext cx="25926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7"/>
          <p:cNvSpPr txBox="1"/>
          <p:nvPr/>
        </p:nvSpPr>
        <p:spPr>
          <a:xfrm>
            <a:off x="3712776" y="3477301"/>
            <a:ext cx="5669100" cy="15696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400" u="none" cap="none" strike="noStrike">
                <a:solidFill>
                  <a:schemeClr val="dk1"/>
                </a:solidFill>
                <a:latin typeface="Calibri"/>
                <a:ea typeface="Calibri"/>
                <a:cs typeface="Calibri"/>
                <a:sym typeface="Calibri"/>
              </a:rPr>
              <a:t>Gaurav Luthra (2210990317)</a:t>
            </a:r>
            <a:endParaRPr/>
          </a:p>
          <a:p>
            <a:pPr indent="0" lvl="0" marL="0" marR="0" rtl="0" algn="l">
              <a:lnSpc>
                <a:spcPct val="100000"/>
              </a:lnSpc>
              <a:spcBef>
                <a:spcPts val="0"/>
              </a:spcBef>
              <a:spcAft>
                <a:spcPts val="0"/>
              </a:spcAft>
              <a:buNone/>
            </a:pPr>
            <a:r>
              <a:rPr b="0" i="0" lang="en-US" sz="2400" u="none" cap="none" strike="noStrike">
                <a:solidFill>
                  <a:schemeClr val="dk1"/>
                </a:solidFill>
                <a:latin typeface="Calibri"/>
                <a:ea typeface="Calibri"/>
                <a:cs typeface="Calibri"/>
                <a:sym typeface="Calibri"/>
              </a:rPr>
              <a:t>Gaurav Kumain (2210990319)</a:t>
            </a:r>
            <a:endParaRPr/>
          </a:p>
          <a:p>
            <a:pPr indent="0" lvl="0" marL="0" marR="0" rtl="0" algn="l">
              <a:lnSpc>
                <a:spcPct val="100000"/>
              </a:lnSpc>
              <a:spcBef>
                <a:spcPts val="0"/>
              </a:spcBef>
              <a:spcAft>
                <a:spcPts val="0"/>
              </a:spcAft>
              <a:buNone/>
            </a:pPr>
            <a:r>
              <a:rPr b="0" i="0" lang="en-US" sz="2400" u="none" cap="none" strike="noStrike">
                <a:solidFill>
                  <a:schemeClr val="dk1"/>
                </a:solidFill>
                <a:latin typeface="Calibri"/>
                <a:ea typeface="Calibri"/>
                <a:cs typeface="Calibri"/>
                <a:sym typeface="Calibri"/>
              </a:rPr>
              <a:t>Gopal Shrivastava (2210990327)</a:t>
            </a:r>
            <a:endParaRPr/>
          </a:p>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Tree>
  </p:cSld>
  <p:clrMapOvr>
    <a:masterClrMapping/>
  </p:clrMapOvr>
  <mc:AlternateContent>
    <mc:Choice Requires="p14">
      <p:transition spd="slow" p14:dur="20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8"/>
          <p:cNvSpPr txBox="1"/>
          <p:nvPr/>
        </p:nvSpPr>
        <p:spPr>
          <a:xfrm>
            <a:off x="777569" y="141748"/>
            <a:ext cx="54006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i="0" lang="en-US" sz="3200" u="none" cap="none" strike="noStrike">
                <a:solidFill>
                  <a:schemeClr val="lt1"/>
                </a:solidFill>
                <a:latin typeface="Arial"/>
                <a:ea typeface="Arial"/>
                <a:cs typeface="Arial"/>
                <a:sym typeface="Arial"/>
              </a:rPr>
              <a:t>Problem Statement</a:t>
            </a:r>
            <a:endParaRPr b="1" i="0" sz="1800" u="none" cap="none" strike="noStrike">
              <a:solidFill>
                <a:schemeClr val="lt1"/>
              </a:solidFill>
              <a:latin typeface="Arial"/>
              <a:ea typeface="Arial"/>
              <a:cs typeface="Arial"/>
              <a:sym typeface="Arial"/>
            </a:endParaRPr>
          </a:p>
        </p:txBody>
      </p:sp>
      <p:sp>
        <p:nvSpPr>
          <p:cNvPr id="73" name="Google Shape;73;p8"/>
          <p:cNvSpPr/>
          <p:nvPr/>
        </p:nvSpPr>
        <p:spPr>
          <a:xfrm>
            <a:off x="843300" y="1196750"/>
            <a:ext cx="7734000" cy="4154943"/>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0" i="0" lang="en-US" sz="2400" u="none" cap="none" strike="noStrike">
                <a:solidFill>
                  <a:schemeClr val="dk1"/>
                </a:solidFill>
                <a:latin typeface="Arial"/>
                <a:ea typeface="Arial"/>
                <a:cs typeface="Arial"/>
                <a:sym typeface="Arial"/>
              </a:rPr>
              <a:t>"How can we effectively recommend movies to users in a movie recommendation system like Rotten Potatoes when faced with sparse user data, particularly when users have only purchased a few movies each?“</a:t>
            </a:r>
            <a:endParaRPr/>
          </a:p>
          <a:p>
            <a:pPr indent="0" lvl="0" marL="0" marR="0" rtl="0" algn="ctr">
              <a:lnSpc>
                <a:spcPct val="100000"/>
              </a:lnSpc>
              <a:spcBef>
                <a:spcPts val="0"/>
              </a:spcBef>
              <a:spcAft>
                <a:spcPts val="0"/>
              </a:spcAft>
              <a:buNone/>
            </a:pPr>
            <a:r>
              <a:t/>
            </a:r>
            <a:endParaRPr b="0" i="0" sz="2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None/>
            </a:pPr>
            <a:r>
              <a:t/>
            </a:r>
            <a:endParaRPr sz="2400">
              <a:solidFill>
                <a:schemeClr val="dk1"/>
              </a:solidFill>
            </a:endParaRPr>
          </a:p>
          <a:p>
            <a:pPr indent="0" lvl="0" marL="0" marR="0" rtl="0" algn="ctr">
              <a:lnSpc>
                <a:spcPct val="100000"/>
              </a:lnSpc>
              <a:spcBef>
                <a:spcPts val="0"/>
              </a:spcBef>
              <a:spcAft>
                <a:spcPts val="0"/>
              </a:spcAft>
              <a:buNone/>
            </a:pPr>
            <a:r>
              <a:rPr b="0" i="0" lang="en-US" sz="2400" u="none" cap="none" strike="noStrike">
                <a:solidFill>
                  <a:schemeClr val="dk1"/>
                </a:solidFill>
                <a:latin typeface="Arial"/>
                <a:ea typeface="Arial"/>
                <a:cs typeface="Arial"/>
                <a:sym typeface="Arial"/>
              </a:rPr>
              <a:t>This question addresses the challenge of sparse user data in the context of building a movie recommendation system and prompts exploration into methods to improve recommendations despite limited individual user interactions with the system.</a:t>
            </a:r>
            <a:endParaRPr b="0" i="0" sz="2400" u="sng" cap="none" strike="noStrike">
              <a:solidFill>
                <a:schemeClr val="hlink"/>
              </a:solidFill>
              <a:latin typeface="Arial"/>
              <a:ea typeface="Arial"/>
              <a:cs typeface="Arial"/>
              <a:sym typeface="Arial"/>
              <a:hlinkClick r:id="rId3"/>
            </a:endParaRPr>
          </a:p>
          <a:p>
            <a:pPr indent="0" lvl="0" marL="0" marR="0" rtl="0" algn="l">
              <a:lnSpc>
                <a:spcPct val="100000"/>
              </a:lnSpc>
              <a:spcBef>
                <a:spcPts val="0"/>
              </a:spcBef>
              <a:spcAft>
                <a:spcPts val="0"/>
              </a:spcAft>
              <a:buNone/>
            </a:pPr>
            <a:r>
              <a:rPr b="0" i="0" lang="en-US" sz="2400" u="none" cap="none" strike="noStrike">
                <a:solidFill>
                  <a:schemeClr val="dk1"/>
                </a:solidFill>
                <a:latin typeface="Arial"/>
                <a:ea typeface="Arial"/>
                <a:cs typeface="Arial"/>
                <a:sym typeface="Arial"/>
              </a:rPr>
              <a:t>.</a:t>
            </a:r>
            <a:endParaRPr b="0" i="0" sz="2400" u="none" cap="none" strike="noStrike">
              <a:solidFill>
                <a:schemeClr val="dk1"/>
              </a:solidFill>
              <a:latin typeface="Arial"/>
              <a:ea typeface="Arial"/>
              <a:cs typeface="Arial"/>
              <a:sym typeface="Arial"/>
            </a:endParaRPr>
          </a:p>
        </p:txBody>
      </p:sp>
    </p:spTree>
  </p:cSld>
  <p:clrMapOvr>
    <a:masterClrMapping/>
  </p:clrMapOvr>
  <mc:AlternateContent>
    <mc:Choice Requires="p14">
      <p:transition spd="slow" p14:dur="20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9"/>
          <p:cNvSpPr txBox="1"/>
          <p:nvPr/>
        </p:nvSpPr>
        <p:spPr>
          <a:xfrm>
            <a:off x="777569" y="130673"/>
            <a:ext cx="54006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i="0" lang="en-US" sz="3200" u="none" cap="none" strike="noStrike">
                <a:solidFill>
                  <a:schemeClr val="lt1"/>
                </a:solidFill>
                <a:latin typeface="Arial"/>
                <a:ea typeface="Arial"/>
                <a:cs typeface="Arial"/>
                <a:sym typeface="Arial"/>
              </a:rPr>
              <a:t>Technical Details</a:t>
            </a:r>
            <a:endParaRPr b="1" i="0" sz="1800" u="none" cap="none" strike="noStrike">
              <a:solidFill>
                <a:schemeClr val="lt1"/>
              </a:solidFill>
              <a:latin typeface="Arial"/>
              <a:ea typeface="Arial"/>
              <a:cs typeface="Arial"/>
              <a:sym typeface="Arial"/>
            </a:endParaRPr>
          </a:p>
        </p:txBody>
      </p:sp>
      <p:sp>
        <p:nvSpPr>
          <p:cNvPr id="79" name="Google Shape;79;p9"/>
          <p:cNvSpPr/>
          <p:nvPr/>
        </p:nvSpPr>
        <p:spPr>
          <a:xfrm>
            <a:off x="699938" y="929331"/>
            <a:ext cx="7890900" cy="2862282"/>
          </a:xfrm>
          <a:prstGeom prst="rect">
            <a:avLst/>
          </a:prstGeom>
          <a:noFill/>
          <a:ln>
            <a:noFill/>
          </a:ln>
        </p:spPr>
        <p:txBody>
          <a:bodyPr anchorCtr="0" anchor="t" bIns="45700" lIns="91425" spcFirstLastPara="1" rIns="91425" wrap="square" tIns="45700">
            <a:noAutofit/>
          </a:bodyPr>
          <a:lstStyle/>
          <a:p>
            <a:pPr indent="-152400" lvl="0" marL="0" marR="0" rtl="0" algn="l">
              <a:lnSpc>
                <a:spcPct val="150000"/>
              </a:lnSpc>
              <a:spcBef>
                <a:spcPts val="0"/>
              </a:spcBef>
              <a:spcAft>
                <a:spcPts val="0"/>
              </a:spcAft>
              <a:buClr>
                <a:srgbClr val="000000"/>
              </a:buClr>
              <a:buSzPts val="2400"/>
              <a:buFont typeface="Arial"/>
              <a:buChar char="•"/>
            </a:pPr>
            <a:r>
              <a:rPr b="0" i="0" lang="en-US" sz="2400" u="none" cap="none" strike="noStrike">
                <a:solidFill>
                  <a:schemeClr val="dk1"/>
                </a:solidFill>
                <a:latin typeface="Arial"/>
                <a:ea typeface="Arial"/>
                <a:cs typeface="Arial"/>
                <a:sym typeface="Arial"/>
              </a:rPr>
              <a:t> We employed </a:t>
            </a:r>
            <a:r>
              <a:rPr b="1" i="0" lang="en-US" sz="2400" u="none" cap="none" strike="noStrike">
                <a:solidFill>
                  <a:schemeClr val="dk1"/>
                </a:solidFill>
                <a:latin typeface="Arial"/>
                <a:ea typeface="Arial"/>
                <a:cs typeface="Arial"/>
                <a:sym typeface="Arial"/>
              </a:rPr>
              <a:t>HTML, CSS, and Bootstrap </a:t>
            </a:r>
            <a:r>
              <a:rPr b="0" i="0" lang="en-US" sz="2400" u="none" cap="none" strike="noStrike">
                <a:solidFill>
                  <a:schemeClr val="dk1"/>
                </a:solidFill>
                <a:latin typeface="Arial"/>
                <a:ea typeface="Arial"/>
                <a:cs typeface="Arial"/>
                <a:sym typeface="Arial"/>
              </a:rPr>
              <a:t>for crafting the user interface, and </a:t>
            </a:r>
            <a:r>
              <a:rPr b="1" i="0" lang="en-US" sz="2400" u="none" cap="none" strike="noStrike">
                <a:solidFill>
                  <a:schemeClr val="dk1"/>
                </a:solidFill>
                <a:latin typeface="Arial"/>
                <a:ea typeface="Arial"/>
                <a:cs typeface="Arial"/>
                <a:sym typeface="Arial"/>
              </a:rPr>
              <a:t>JavaScript</a:t>
            </a:r>
            <a:r>
              <a:rPr b="0" i="0" lang="en-US" sz="2400" u="none" cap="none" strike="noStrike">
                <a:solidFill>
                  <a:schemeClr val="dk1"/>
                </a:solidFill>
                <a:latin typeface="Arial"/>
                <a:ea typeface="Arial"/>
                <a:cs typeface="Arial"/>
                <a:sym typeface="Arial"/>
              </a:rPr>
              <a:t> for retrieving data from APIs.  </a:t>
            </a:r>
            <a:endParaRPr/>
          </a:p>
          <a:p>
            <a:pPr indent="-152400" lvl="0" marL="0" marR="0" rtl="0" algn="l">
              <a:lnSpc>
                <a:spcPct val="150000"/>
              </a:lnSpc>
              <a:spcBef>
                <a:spcPts val="0"/>
              </a:spcBef>
              <a:spcAft>
                <a:spcPts val="0"/>
              </a:spcAft>
              <a:buClr>
                <a:srgbClr val="000000"/>
              </a:buClr>
              <a:buSzPts val="2400"/>
              <a:buFont typeface="Arial"/>
              <a:buChar char="•"/>
            </a:pPr>
            <a:r>
              <a:rPr b="0" i="0" lang="en-US" sz="2400" u="none" cap="none" strike="noStrike">
                <a:solidFill>
                  <a:schemeClr val="dk1"/>
                </a:solidFill>
                <a:latin typeface="Arial"/>
                <a:ea typeface="Arial"/>
                <a:cs typeface="Arial"/>
                <a:sym typeface="Arial"/>
              </a:rPr>
              <a:t>Our choice of editor was </a:t>
            </a:r>
            <a:r>
              <a:rPr b="1" i="0" lang="en-US" sz="2400" u="none" cap="none" strike="noStrike">
                <a:solidFill>
                  <a:schemeClr val="dk1"/>
                </a:solidFill>
                <a:latin typeface="Arial"/>
                <a:ea typeface="Arial"/>
                <a:cs typeface="Arial"/>
                <a:sym typeface="Arial"/>
              </a:rPr>
              <a:t>Visual Studio Code</a:t>
            </a:r>
            <a:r>
              <a:rPr b="0" i="0" lang="en-US" sz="2400" u="none" cap="none" strike="noStrike">
                <a:solidFill>
                  <a:schemeClr val="dk1"/>
                </a:solidFill>
                <a:latin typeface="Arial"/>
                <a:ea typeface="Arial"/>
                <a:cs typeface="Arial"/>
                <a:sym typeface="Arial"/>
              </a:rPr>
              <a:t>, and we utilized </a:t>
            </a:r>
            <a:r>
              <a:rPr b="1" i="0" lang="en-US" sz="2400" u="none" cap="none" strike="noStrike">
                <a:solidFill>
                  <a:schemeClr val="dk1"/>
                </a:solidFill>
                <a:latin typeface="Arial"/>
                <a:ea typeface="Arial"/>
                <a:cs typeface="Arial"/>
                <a:sym typeface="Arial"/>
              </a:rPr>
              <a:t>Git</a:t>
            </a:r>
            <a:r>
              <a:rPr b="0" i="0" lang="en-US" sz="2400" u="none" cap="none" strike="noStrike">
                <a:solidFill>
                  <a:schemeClr val="dk1"/>
                </a:solidFill>
                <a:latin typeface="Arial"/>
                <a:ea typeface="Arial"/>
                <a:cs typeface="Arial"/>
                <a:sym typeface="Arial"/>
              </a:rPr>
              <a:t> and </a:t>
            </a:r>
            <a:r>
              <a:rPr b="1" i="0" lang="en-US" sz="2400" u="none" cap="none" strike="noStrike">
                <a:solidFill>
                  <a:schemeClr val="dk1"/>
                </a:solidFill>
                <a:latin typeface="Arial"/>
                <a:ea typeface="Arial"/>
                <a:cs typeface="Arial"/>
                <a:sym typeface="Arial"/>
              </a:rPr>
              <a:t>GitHub</a:t>
            </a:r>
            <a:r>
              <a:rPr b="0" i="0" lang="en-US" sz="2400" u="none" cap="none" strike="noStrike">
                <a:solidFill>
                  <a:schemeClr val="dk1"/>
                </a:solidFill>
                <a:latin typeface="Arial"/>
                <a:ea typeface="Arial"/>
                <a:cs typeface="Arial"/>
                <a:sym typeface="Arial"/>
              </a:rPr>
              <a:t> for collaborative work. </a:t>
            </a:r>
            <a:endParaRPr/>
          </a:p>
          <a:p>
            <a:pPr indent="-152400" lvl="0" marL="0" marR="0" rtl="0" algn="l">
              <a:lnSpc>
                <a:spcPct val="150000"/>
              </a:lnSpc>
              <a:spcBef>
                <a:spcPts val="0"/>
              </a:spcBef>
              <a:spcAft>
                <a:spcPts val="0"/>
              </a:spcAft>
              <a:buClr>
                <a:srgbClr val="000000"/>
              </a:buClr>
              <a:buSzPts val="2400"/>
              <a:buFont typeface="Arial"/>
              <a:buChar char="•"/>
            </a:pPr>
            <a:r>
              <a:rPr b="0" i="0" lang="en-US" sz="2400" u="none" cap="none" strike="noStrike">
                <a:solidFill>
                  <a:schemeClr val="dk1"/>
                </a:solidFill>
                <a:latin typeface="Arial"/>
                <a:ea typeface="Arial"/>
                <a:cs typeface="Arial"/>
                <a:sym typeface="Arial"/>
              </a:rPr>
              <a:t> </a:t>
            </a:r>
            <a:r>
              <a:rPr b="1" i="0" lang="en-US" sz="2400" u="none" cap="none" strike="noStrike">
                <a:solidFill>
                  <a:schemeClr val="dk1"/>
                </a:solidFill>
                <a:latin typeface="Arial"/>
                <a:ea typeface="Arial"/>
                <a:cs typeface="Arial"/>
                <a:sym typeface="Arial"/>
              </a:rPr>
              <a:t>Netlify</a:t>
            </a:r>
            <a:r>
              <a:rPr b="0" i="0" lang="en-US" sz="2400" u="none" cap="none" strike="noStrike">
                <a:solidFill>
                  <a:schemeClr val="dk1"/>
                </a:solidFill>
                <a:latin typeface="Arial"/>
                <a:ea typeface="Arial"/>
                <a:cs typeface="Arial"/>
                <a:sym typeface="Arial"/>
              </a:rPr>
              <a:t> served as our hosting platform.</a:t>
            </a:r>
            <a:endParaRPr b="0" i="0" sz="2400" u="none" cap="none" strike="noStrike">
              <a:solidFill>
                <a:schemeClr val="dk1"/>
              </a:solidFill>
              <a:latin typeface="Arial"/>
              <a:ea typeface="Arial"/>
              <a:cs typeface="Arial"/>
              <a:sym typeface="Arial"/>
            </a:endParaRPr>
          </a:p>
          <a:p>
            <a:pPr indent="-152400" lvl="0" marL="0" marR="0" rtl="0" algn="l">
              <a:lnSpc>
                <a:spcPct val="150000"/>
              </a:lnSpc>
              <a:spcBef>
                <a:spcPts val="0"/>
              </a:spcBef>
              <a:spcAft>
                <a:spcPts val="0"/>
              </a:spcAft>
              <a:buClr>
                <a:schemeClr val="dk1"/>
              </a:buClr>
              <a:buSzPts val="2400"/>
              <a:buChar char="•"/>
            </a:pPr>
            <a:r>
              <a:rPr b="1" lang="en-US" sz="2400">
                <a:solidFill>
                  <a:schemeClr val="dk1"/>
                </a:solidFill>
              </a:rPr>
              <a:t> Ajax </a:t>
            </a:r>
            <a:r>
              <a:rPr lang="en-US" sz="2400">
                <a:solidFill>
                  <a:schemeClr val="dk1"/>
                </a:solidFill>
              </a:rPr>
              <a:t>is an </a:t>
            </a:r>
            <a:r>
              <a:rPr lang="en-US" sz="2400">
                <a:solidFill>
                  <a:schemeClr val="dk1"/>
                </a:solidFill>
              </a:rPr>
              <a:t>Asynchronous</a:t>
            </a:r>
            <a:r>
              <a:rPr lang="en-US" sz="2400">
                <a:solidFill>
                  <a:schemeClr val="dk1"/>
                </a:solidFill>
              </a:rPr>
              <a:t> Javascript.</a:t>
            </a:r>
            <a:endParaRPr sz="2400">
              <a:solidFill>
                <a:schemeClr val="dk1"/>
              </a:solidFill>
            </a:endParaRPr>
          </a:p>
        </p:txBody>
      </p:sp>
      <p:pic>
        <p:nvPicPr>
          <p:cNvPr descr="image-removebg-preview.png" id="80" name="Google Shape;80;p9"/>
          <p:cNvPicPr preferRelativeResize="0"/>
          <p:nvPr/>
        </p:nvPicPr>
        <p:blipFill rotWithShape="1">
          <a:blip r:embed="rId3">
            <a:alphaModFix/>
          </a:blip>
          <a:srcRect b="-2145" l="1770" r="-1770" t="0"/>
          <a:stretch/>
        </p:blipFill>
        <p:spPr>
          <a:xfrm>
            <a:off x="89600" y="4892828"/>
            <a:ext cx="2959800" cy="1834500"/>
          </a:xfrm>
          <a:prstGeom prst="rect">
            <a:avLst/>
          </a:prstGeom>
          <a:noFill/>
          <a:ln>
            <a:noFill/>
          </a:ln>
        </p:spPr>
      </p:pic>
      <p:pic>
        <p:nvPicPr>
          <p:cNvPr descr="image-removebg-preview (1).png" id="81" name="Google Shape;81;p9"/>
          <p:cNvPicPr preferRelativeResize="0"/>
          <p:nvPr/>
        </p:nvPicPr>
        <p:blipFill rotWithShape="1">
          <a:blip r:embed="rId4">
            <a:alphaModFix/>
          </a:blip>
          <a:srcRect b="0" l="0" r="0" t="0"/>
          <a:stretch/>
        </p:blipFill>
        <p:spPr>
          <a:xfrm>
            <a:off x="6992999" y="3791634"/>
            <a:ext cx="1752413" cy="810885"/>
          </a:xfrm>
          <a:prstGeom prst="rect">
            <a:avLst/>
          </a:prstGeom>
          <a:noFill/>
          <a:ln>
            <a:noFill/>
          </a:ln>
        </p:spPr>
      </p:pic>
      <p:pic>
        <p:nvPicPr>
          <p:cNvPr descr="image-removebg-preview (2).png" id="82" name="Google Shape;82;p9"/>
          <p:cNvPicPr preferRelativeResize="0"/>
          <p:nvPr/>
        </p:nvPicPr>
        <p:blipFill rotWithShape="1">
          <a:blip r:embed="rId5">
            <a:alphaModFix/>
          </a:blip>
          <a:srcRect b="0" l="0" r="0" t="0"/>
          <a:stretch/>
        </p:blipFill>
        <p:spPr>
          <a:xfrm>
            <a:off x="6439856" y="5814830"/>
            <a:ext cx="2150995" cy="509891"/>
          </a:xfrm>
          <a:prstGeom prst="rect">
            <a:avLst/>
          </a:prstGeom>
          <a:noFill/>
          <a:ln>
            <a:noFill/>
          </a:ln>
        </p:spPr>
      </p:pic>
      <p:pic>
        <p:nvPicPr>
          <p:cNvPr descr="image-removebg-preview (3).png" id="83" name="Google Shape;83;p9"/>
          <p:cNvPicPr preferRelativeResize="0"/>
          <p:nvPr/>
        </p:nvPicPr>
        <p:blipFill rotWithShape="1">
          <a:blip r:embed="rId6">
            <a:alphaModFix/>
          </a:blip>
          <a:srcRect b="0" l="0" r="0" t="0"/>
          <a:stretch/>
        </p:blipFill>
        <p:spPr>
          <a:xfrm>
            <a:off x="3549077" y="5496113"/>
            <a:ext cx="2192644" cy="1147314"/>
          </a:xfrm>
          <a:prstGeom prst="rect">
            <a:avLst/>
          </a:prstGeom>
          <a:noFill/>
          <a:ln>
            <a:noFill/>
          </a:ln>
        </p:spPr>
      </p:pic>
    </p:spTree>
  </p:cSld>
  <p:clrMapOvr>
    <a:masterClrMapping/>
  </p:clrMapOvr>
  <mc:AlternateContent>
    <mc:Choice Requires="p14">
      <p:transition spd="slow" p14:dur="20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0"/>
          <p:cNvSpPr txBox="1"/>
          <p:nvPr/>
        </p:nvSpPr>
        <p:spPr>
          <a:xfrm>
            <a:off x="777569" y="156148"/>
            <a:ext cx="54006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i="0" lang="en-US" sz="3200" u="none" cap="none" strike="noStrike">
                <a:solidFill>
                  <a:schemeClr val="lt1"/>
                </a:solidFill>
                <a:latin typeface="Arial"/>
                <a:ea typeface="Arial"/>
                <a:cs typeface="Arial"/>
                <a:sym typeface="Arial"/>
              </a:rPr>
              <a:t>Key</a:t>
            </a:r>
            <a:r>
              <a:rPr b="0" i="0" lang="en-US" sz="3200" u="none" cap="none" strike="noStrike">
                <a:solidFill>
                  <a:schemeClr val="lt1"/>
                </a:solidFill>
                <a:latin typeface="Arial"/>
                <a:ea typeface="Arial"/>
                <a:cs typeface="Arial"/>
                <a:sym typeface="Arial"/>
              </a:rPr>
              <a:t> </a:t>
            </a:r>
            <a:r>
              <a:rPr b="1" i="0" lang="en-US" sz="3200" u="none" cap="none" strike="noStrike">
                <a:solidFill>
                  <a:schemeClr val="lt1"/>
                </a:solidFill>
                <a:latin typeface="Arial"/>
                <a:ea typeface="Arial"/>
                <a:cs typeface="Arial"/>
                <a:sym typeface="Arial"/>
              </a:rPr>
              <a:t>Features</a:t>
            </a:r>
            <a:endParaRPr b="1" i="0" sz="1800" u="none" cap="none" strike="noStrike">
              <a:solidFill>
                <a:schemeClr val="lt1"/>
              </a:solidFill>
              <a:latin typeface="Arial"/>
              <a:ea typeface="Arial"/>
              <a:cs typeface="Arial"/>
              <a:sym typeface="Arial"/>
            </a:endParaRPr>
          </a:p>
        </p:txBody>
      </p:sp>
      <p:sp>
        <p:nvSpPr>
          <p:cNvPr id="89" name="Google Shape;89;p10"/>
          <p:cNvSpPr/>
          <p:nvPr/>
        </p:nvSpPr>
        <p:spPr>
          <a:xfrm>
            <a:off x="694500" y="945075"/>
            <a:ext cx="7755000" cy="5324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2000" u="none" cap="none" strike="noStrike">
                <a:solidFill>
                  <a:schemeClr val="dk1"/>
                </a:solidFill>
                <a:latin typeface="Arial"/>
                <a:ea typeface="Arial"/>
                <a:cs typeface="Arial"/>
                <a:sym typeface="Arial"/>
              </a:rPr>
              <a:t>1.</a:t>
            </a:r>
            <a:r>
              <a:rPr b="1" i="0" lang="en-US" sz="2000" u="none" cap="none" strike="noStrike">
                <a:solidFill>
                  <a:schemeClr val="dk1"/>
                </a:solidFill>
                <a:latin typeface="Arial"/>
                <a:ea typeface="Arial"/>
                <a:cs typeface="Arial"/>
                <a:sym typeface="Arial"/>
              </a:rPr>
              <a:t>Intuitive User Interface</a:t>
            </a:r>
            <a:r>
              <a:rPr b="0" i="0" lang="en-US" sz="2000" u="none" cap="none" strike="noStrike">
                <a:solidFill>
                  <a:schemeClr val="dk1"/>
                </a:solidFill>
                <a:latin typeface="Arial"/>
                <a:ea typeface="Arial"/>
                <a:cs typeface="Arial"/>
                <a:sym typeface="Arial"/>
              </a:rPr>
              <a:t>: Our website offers an intuitive and user-friendly interface, enabling effortless exploration of movie details. Users can easily access comprehensive information, enhancing their browsing experience.</a:t>
            </a:r>
            <a:endParaRPr b="0" i="0" sz="20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t/>
            </a:r>
            <a:endParaRPr sz="2000">
              <a:solidFill>
                <a:schemeClr val="dk1"/>
              </a:solidFill>
            </a:endParaRPr>
          </a:p>
          <a:p>
            <a:pPr indent="0" lvl="0" marL="0" marR="0" rtl="0" algn="l">
              <a:lnSpc>
                <a:spcPct val="100000"/>
              </a:lnSpc>
              <a:spcBef>
                <a:spcPts val="0"/>
              </a:spcBef>
              <a:spcAft>
                <a:spcPts val="0"/>
              </a:spcAft>
              <a:buNone/>
            </a:pPr>
            <a:r>
              <a:rPr b="0" i="0" lang="en-US" sz="2000" u="none" cap="none" strike="noStrike">
                <a:solidFill>
                  <a:schemeClr val="dk1"/>
                </a:solidFill>
                <a:latin typeface="Arial"/>
                <a:ea typeface="Arial"/>
                <a:cs typeface="Arial"/>
                <a:sym typeface="Arial"/>
              </a:rPr>
              <a:t>2.</a:t>
            </a:r>
            <a:r>
              <a:rPr b="1" i="0" lang="en-US" sz="2000" u="none" cap="none" strike="noStrike">
                <a:solidFill>
                  <a:schemeClr val="dk1"/>
                </a:solidFill>
                <a:latin typeface="Arial"/>
                <a:ea typeface="Arial"/>
                <a:cs typeface="Arial"/>
                <a:sym typeface="Arial"/>
              </a:rPr>
              <a:t>Dynamic Filtering Options</a:t>
            </a:r>
            <a:r>
              <a:rPr b="0" i="0" lang="en-US" sz="2000" u="none" cap="none" strike="noStrike">
                <a:solidFill>
                  <a:schemeClr val="dk1"/>
                </a:solidFill>
                <a:latin typeface="Arial"/>
                <a:ea typeface="Arial"/>
                <a:cs typeface="Arial"/>
                <a:sym typeface="Arial"/>
              </a:rPr>
              <a:t>: Enhancing the search experience, our platform features dynamic filtering options. Users can refine their search by specifying criteria such as movie year and genre, ensuring precise and tailored results based on individual preferences.</a:t>
            </a:r>
            <a:endParaRPr b="0" i="0" sz="20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t/>
            </a:r>
            <a:endParaRPr sz="2000">
              <a:solidFill>
                <a:schemeClr val="dk1"/>
              </a:solidFill>
            </a:endParaRPr>
          </a:p>
          <a:p>
            <a:pPr indent="0" lvl="0" marL="0" marR="0" rtl="0" algn="l">
              <a:lnSpc>
                <a:spcPct val="100000"/>
              </a:lnSpc>
              <a:spcBef>
                <a:spcPts val="0"/>
              </a:spcBef>
              <a:spcAft>
                <a:spcPts val="0"/>
              </a:spcAft>
              <a:buNone/>
            </a:pPr>
            <a:r>
              <a:rPr b="0" i="0" lang="en-US" sz="2000" u="none" cap="none" strike="noStrike">
                <a:solidFill>
                  <a:schemeClr val="dk1"/>
                </a:solidFill>
                <a:latin typeface="Arial"/>
                <a:ea typeface="Arial"/>
                <a:cs typeface="Arial"/>
                <a:sym typeface="Arial"/>
              </a:rPr>
              <a:t>3.</a:t>
            </a:r>
            <a:r>
              <a:rPr b="1" i="0" lang="en-US" sz="2000" u="none" cap="none" strike="noStrike">
                <a:solidFill>
                  <a:schemeClr val="dk1"/>
                </a:solidFill>
                <a:latin typeface="Arial"/>
                <a:ea typeface="Arial"/>
                <a:cs typeface="Arial"/>
                <a:sym typeface="Arial"/>
              </a:rPr>
              <a:t>Efficient Data Retrieval with API Integration</a:t>
            </a:r>
            <a:r>
              <a:rPr b="0" i="0" lang="en-US" sz="2000" u="none" cap="none" strike="noStrike">
                <a:solidFill>
                  <a:schemeClr val="dk1"/>
                </a:solidFill>
                <a:latin typeface="Arial"/>
                <a:ea typeface="Arial"/>
                <a:cs typeface="Arial"/>
                <a:sym typeface="Arial"/>
              </a:rPr>
              <a:t>: Leveraging JavaScript, we've seamlessly integrated API calls to fetch real-time movie data. This ensures our users have access to the latest information, maintaining the relevance and accuracy of details presented on the website.</a:t>
            </a:r>
            <a:endParaRPr/>
          </a:p>
          <a:p>
            <a:pPr indent="0" lvl="0" marL="0" marR="0" rtl="0" algn="l">
              <a:lnSpc>
                <a:spcPct val="100000"/>
              </a:lnSpc>
              <a:spcBef>
                <a:spcPts val="0"/>
              </a:spcBef>
              <a:spcAft>
                <a:spcPts val="0"/>
              </a:spcAft>
              <a:buNone/>
            </a:pPr>
            <a:r>
              <a:rPr b="0" i="0" lang="en-US" sz="2000" u="none" cap="none" strike="noStrike">
                <a:solidFill>
                  <a:schemeClr val="dk1"/>
                </a:solidFill>
                <a:latin typeface="Arial"/>
                <a:ea typeface="Arial"/>
                <a:cs typeface="Arial"/>
                <a:sym typeface="Arial"/>
              </a:rPr>
              <a:t>Optimized Collaboration and Version Control: Supporting our development process, we efficiently use Visual Studio Code, Git</a:t>
            </a:r>
            <a:r>
              <a:rPr lang="en-US" sz="2000">
                <a:solidFill>
                  <a:schemeClr val="dk1"/>
                </a:solidFill>
              </a:rPr>
              <a:t>.</a:t>
            </a:r>
            <a:r>
              <a:rPr b="0" i="0" lang="en-US" sz="2000" u="none" cap="none" strike="noStrike">
                <a:solidFill>
                  <a:schemeClr val="dk1"/>
                </a:solidFill>
                <a:latin typeface="Arial"/>
                <a:ea typeface="Arial"/>
                <a:cs typeface="Arial"/>
                <a:sym typeface="Arial"/>
              </a:rPr>
              <a:t> </a:t>
            </a:r>
            <a:endParaRPr/>
          </a:p>
        </p:txBody>
      </p:sp>
    </p:spTree>
  </p:cSld>
  <p:clrMapOvr>
    <a:masterClrMapping/>
  </p:clrMapOvr>
  <mc:AlternateContent>
    <mc:Choice Requires="p14">
      <p:transition spd="slow" p14:dur="20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1"/>
          <p:cNvSpPr txBox="1"/>
          <p:nvPr/>
        </p:nvSpPr>
        <p:spPr>
          <a:xfrm>
            <a:off x="818494" y="145073"/>
            <a:ext cx="54012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i="0" lang="en-US" sz="3200" u="none" cap="none" strike="noStrike">
                <a:solidFill>
                  <a:schemeClr val="lt1"/>
                </a:solidFill>
                <a:latin typeface="Arial"/>
                <a:ea typeface="Arial"/>
                <a:cs typeface="Arial"/>
                <a:sym typeface="Arial"/>
              </a:rPr>
              <a:t>Project Highlights 1</a:t>
            </a:r>
            <a:endParaRPr b="1" i="0" sz="1800" u="none" cap="none" strike="noStrike">
              <a:solidFill>
                <a:schemeClr val="lt1"/>
              </a:solidFill>
              <a:latin typeface="Arial"/>
              <a:ea typeface="Arial"/>
              <a:cs typeface="Arial"/>
              <a:sym typeface="Arial"/>
            </a:endParaRPr>
          </a:p>
        </p:txBody>
      </p:sp>
      <p:sp>
        <p:nvSpPr>
          <p:cNvPr id="95" name="Google Shape;95;p11"/>
          <p:cNvSpPr/>
          <p:nvPr/>
        </p:nvSpPr>
        <p:spPr>
          <a:xfrm>
            <a:off x="818500" y="1010725"/>
            <a:ext cx="7938600" cy="579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500"/>
              <a:buFont typeface="Arial"/>
              <a:buNone/>
            </a:pPr>
            <a:r>
              <a:rPr b="0" i="0" lang="en-US" sz="2500" u="none" cap="none" strike="noStrike">
                <a:solidFill>
                  <a:schemeClr val="dk1"/>
                </a:solidFill>
                <a:latin typeface="Arial"/>
                <a:ea typeface="Arial"/>
                <a:cs typeface="Arial"/>
                <a:sym typeface="Arial"/>
              </a:rPr>
              <a:t>HTML CODE SNIPPETS:</a:t>
            </a:r>
            <a:endParaRPr b="0" i="0" sz="700" u="none" cap="none" strike="noStrike">
              <a:solidFill>
                <a:srgbClr val="000000"/>
              </a:solidFill>
              <a:latin typeface="Arial"/>
              <a:ea typeface="Arial"/>
              <a:cs typeface="Arial"/>
              <a:sym typeface="Arial"/>
            </a:endParaRPr>
          </a:p>
        </p:txBody>
      </p:sp>
      <p:pic>
        <p:nvPicPr>
          <p:cNvPr id="96" name="Google Shape;96;p11"/>
          <p:cNvPicPr preferRelativeResize="0"/>
          <p:nvPr/>
        </p:nvPicPr>
        <p:blipFill rotWithShape="1">
          <a:blip r:embed="rId3">
            <a:alphaModFix/>
          </a:blip>
          <a:srcRect b="0" l="0" r="0" t="0"/>
          <a:stretch/>
        </p:blipFill>
        <p:spPr>
          <a:xfrm>
            <a:off x="1508852" y="1590325"/>
            <a:ext cx="5401200" cy="4692678"/>
          </a:xfrm>
          <a:prstGeom prst="rect">
            <a:avLst/>
          </a:prstGeom>
          <a:noFill/>
          <a:ln>
            <a:noFill/>
          </a:ln>
        </p:spPr>
      </p:pic>
    </p:spTree>
  </p:cSld>
  <p:clrMapOvr>
    <a:masterClrMapping/>
  </p:clrMapOvr>
  <mc:AlternateContent>
    <mc:Choice Requires="p14">
      <p:transition spd="slow" p14:dur="20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2"/>
          <p:cNvSpPr txBox="1"/>
          <p:nvPr/>
        </p:nvSpPr>
        <p:spPr>
          <a:xfrm>
            <a:off x="793700" y="130625"/>
            <a:ext cx="4862700" cy="677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200"/>
              <a:buFont typeface="Arial"/>
              <a:buNone/>
            </a:pPr>
            <a:r>
              <a:rPr b="1" i="0" lang="en-US" sz="3200" u="none" cap="none" strike="noStrike">
                <a:solidFill>
                  <a:schemeClr val="lt1"/>
                </a:solidFill>
                <a:latin typeface="Arial"/>
                <a:ea typeface="Arial"/>
                <a:cs typeface="Arial"/>
                <a:sym typeface="Arial"/>
              </a:rPr>
              <a:t>Project Highlights 1</a:t>
            </a:r>
            <a:endParaRPr b="1" i="0" sz="1800" u="none" cap="none" strike="noStrike">
              <a:solidFill>
                <a:schemeClr val="lt1"/>
              </a:solidFill>
              <a:latin typeface="Arial"/>
              <a:ea typeface="Arial"/>
              <a:cs typeface="Arial"/>
              <a:sym typeface="Arial"/>
            </a:endParaRPr>
          </a:p>
        </p:txBody>
      </p:sp>
      <p:pic>
        <p:nvPicPr>
          <p:cNvPr id="102" name="Google Shape;102;p12"/>
          <p:cNvPicPr preferRelativeResize="0"/>
          <p:nvPr/>
        </p:nvPicPr>
        <p:blipFill rotWithShape="1">
          <a:blip r:embed="rId3">
            <a:alphaModFix/>
          </a:blip>
          <a:srcRect b="0" l="0" r="0" t="0"/>
          <a:stretch/>
        </p:blipFill>
        <p:spPr>
          <a:xfrm>
            <a:off x="0" y="1313729"/>
            <a:ext cx="9144000" cy="423054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3"/>
          <p:cNvSpPr txBox="1"/>
          <p:nvPr>
            <p:ph type="ctrTitle"/>
          </p:nvPr>
        </p:nvSpPr>
        <p:spPr>
          <a:xfrm>
            <a:off x="0" y="1"/>
            <a:ext cx="5486400" cy="9144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SzPts val="1400"/>
              <a:buNone/>
            </a:pPr>
            <a:r>
              <a:rPr i="0" lang="en-US" sz="3200" cap="none" strike="noStrike">
                <a:solidFill>
                  <a:schemeClr val="lt1"/>
                </a:solidFill>
                <a:latin typeface="Arial"/>
                <a:ea typeface="Arial"/>
                <a:cs typeface="Arial"/>
                <a:sym typeface="Arial"/>
              </a:rPr>
              <a:t>Project Highlights 2</a:t>
            </a:r>
            <a:endParaRPr i="0" sz="3200" cap="none" strike="noStrike">
              <a:solidFill>
                <a:schemeClr val="lt1"/>
              </a:solidFill>
              <a:latin typeface="Arial"/>
              <a:ea typeface="Arial"/>
              <a:cs typeface="Arial"/>
              <a:sym typeface="Arial"/>
            </a:endParaRPr>
          </a:p>
        </p:txBody>
      </p:sp>
      <p:sp>
        <p:nvSpPr>
          <p:cNvPr id="108" name="Google Shape;108;p13"/>
          <p:cNvSpPr txBox="1"/>
          <p:nvPr/>
        </p:nvSpPr>
        <p:spPr>
          <a:xfrm>
            <a:off x="793700" y="1097825"/>
            <a:ext cx="4640400" cy="461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Arial"/>
                <a:ea typeface="Arial"/>
                <a:cs typeface="Arial"/>
                <a:sym typeface="Arial"/>
              </a:rPr>
              <a:t>CSS CODE SNIPPETS:</a:t>
            </a:r>
            <a:endParaRPr b="0" i="0" sz="2400" u="none" cap="none" strike="noStrike">
              <a:solidFill>
                <a:schemeClr val="dk1"/>
              </a:solidFill>
              <a:latin typeface="Arial"/>
              <a:ea typeface="Arial"/>
              <a:cs typeface="Arial"/>
              <a:sym typeface="Arial"/>
            </a:endParaRPr>
          </a:p>
        </p:txBody>
      </p:sp>
      <p:pic>
        <p:nvPicPr>
          <p:cNvPr id="109" name="Google Shape;109;p13"/>
          <p:cNvPicPr preferRelativeResize="0"/>
          <p:nvPr/>
        </p:nvPicPr>
        <p:blipFill rotWithShape="1">
          <a:blip r:embed="rId3">
            <a:alphaModFix/>
          </a:blip>
          <a:srcRect b="0" l="0" r="0" t="0"/>
          <a:stretch/>
        </p:blipFill>
        <p:spPr>
          <a:xfrm>
            <a:off x="201601" y="1736970"/>
            <a:ext cx="4230682" cy="4197630"/>
          </a:xfrm>
          <a:prstGeom prst="rect">
            <a:avLst/>
          </a:prstGeom>
          <a:noFill/>
          <a:ln>
            <a:noFill/>
          </a:ln>
        </p:spPr>
      </p:pic>
      <p:pic>
        <p:nvPicPr>
          <p:cNvPr id="110" name="Google Shape;110;p13"/>
          <p:cNvPicPr preferRelativeResize="0"/>
          <p:nvPr/>
        </p:nvPicPr>
        <p:blipFill rotWithShape="1">
          <a:blip r:embed="rId4">
            <a:alphaModFix/>
          </a:blip>
          <a:srcRect b="0" l="0" r="0" t="0"/>
          <a:stretch/>
        </p:blipFill>
        <p:spPr>
          <a:xfrm>
            <a:off x="4828854" y="1736970"/>
            <a:ext cx="3575407" cy="426772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ubble Sort">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